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sldIdLst>
    <p:sldId id="620" r:id="rId4"/>
    <p:sldId id="576" r:id="rId6"/>
    <p:sldId id="414" r:id="rId7"/>
    <p:sldId id="534" r:id="rId8"/>
    <p:sldId id="445" r:id="rId9"/>
    <p:sldId id="425" r:id="rId10"/>
    <p:sldId id="623" r:id="rId11"/>
    <p:sldId id="415" r:id="rId12"/>
    <p:sldId id="446" r:id="rId13"/>
    <p:sldId id="491" r:id="rId14"/>
    <p:sldId id="451" r:id="rId15"/>
    <p:sldId id="447" r:id="rId16"/>
    <p:sldId id="493" r:id="rId17"/>
    <p:sldId id="494" r:id="rId18"/>
    <p:sldId id="416" r:id="rId19"/>
    <p:sldId id="492" r:id="rId20"/>
    <p:sldId id="495" r:id="rId21"/>
    <p:sldId id="496" r:id="rId22"/>
    <p:sldId id="417" r:id="rId23"/>
    <p:sldId id="455" r:id="rId24"/>
    <p:sldId id="458" r:id="rId25"/>
    <p:sldId id="459" r:id="rId26"/>
    <p:sldId id="460" r:id="rId27"/>
    <p:sldId id="461" r:id="rId28"/>
    <p:sldId id="462" r:id="rId29"/>
    <p:sldId id="463" r:id="rId30"/>
    <p:sldId id="471" r:id="rId31"/>
    <p:sldId id="470" r:id="rId32"/>
    <p:sldId id="472" r:id="rId33"/>
    <p:sldId id="465" r:id="rId34"/>
    <p:sldId id="473" r:id="rId35"/>
    <p:sldId id="466" r:id="rId36"/>
    <p:sldId id="418" r:id="rId37"/>
    <p:sldId id="363" r:id="rId38"/>
    <p:sldId id="474" r:id="rId39"/>
    <p:sldId id="475" r:id="rId40"/>
    <p:sldId id="419" r:id="rId41"/>
    <p:sldId id="429" r:id="rId42"/>
    <p:sldId id="430" r:id="rId43"/>
    <p:sldId id="431" r:id="rId44"/>
    <p:sldId id="432" r:id="rId45"/>
    <p:sldId id="433" r:id="rId46"/>
    <p:sldId id="434" r:id="rId47"/>
    <p:sldId id="443" r:id="rId48"/>
  </p:sldIdLst>
  <p:sldSz cx="12192000" cy="6858000"/>
  <p:notesSz cx="6858000" cy="9144000"/>
  <p:custDataLst>
    <p:tags r:id="rId53"/>
  </p:custDataLst>
  <p:defaultTextStyle>
    <a:defPPr>
      <a:defRPr lang="zh-CN">
        <a:effectLst/>
      </a:defRPr>
    </a:defPPr>
    <a:lvl1pPr marL="0" algn="l" defTabSz="914400" rtl="0" eaLnBrk="1" latinLnBrk="0" hangingPunct="1">
      <a:defRPr sz="1800" kern="1200">
        <a:solidFill>
          <a:schemeClr val="tx1"/>
        </a:solidFill>
        <a:effectLst/>
        <a:latin typeface="+mn-lt"/>
        <a:ea typeface="+mn-ea"/>
        <a:cs typeface="+mn-cs"/>
      </a:defRPr>
    </a:lvl1pPr>
    <a:lvl2pPr marL="457200" algn="l" defTabSz="914400" rtl="0" eaLnBrk="1" latinLnBrk="0" hangingPunct="1">
      <a:defRPr sz="1800" kern="1200">
        <a:solidFill>
          <a:schemeClr val="tx1"/>
        </a:solidFill>
        <a:effectLst/>
        <a:latin typeface="+mn-lt"/>
        <a:ea typeface="+mn-ea"/>
        <a:cs typeface="+mn-cs"/>
      </a:defRPr>
    </a:lvl2pPr>
    <a:lvl3pPr marL="914400" algn="l" defTabSz="914400" rtl="0" eaLnBrk="1" latinLnBrk="0" hangingPunct="1">
      <a:defRPr sz="1800" kern="1200">
        <a:solidFill>
          <a:schemeClr val="tx1"/>
        </a:solidFill>
        <a:effectLst/>
        <a:latin typeface="+mn-lt"/>
        <a:ea typeface="+mn-ea"/>
        <a:cs typeface="+mn-cs"/>
      </a:defRPr>
    </a:lvl3pPr>
    <a:lvl4pPr marL="1371600" algn="l" defTabSz="914400" rtl="0" eaLnBrk="1" latinLnBrk="0" hangingPunct="1">
      <a:defRPr sz="1800" kern="1200">
        <a:solidFill>
          <a:schemeClr val="tx1"/>
        </a:solidFill>
        <a:effectLst/>
        <a:latin typeface="+mn-lt"/>
        <a:ea typeface="+mn-ea"/>
        <a:cs typeface="+mn-cs"/>
      </a:defRPr>
    </a:lvl4pPr>
    <a:lvl5pPr marL="1828800" algn="l" defTabSz="914400" rtl="0" eaLnBrk="1" latinLnBrk="0" hangingPunct="1">
      <a:defRPr sz="1800" kern="1200">
        <a:solidFill>
          <a:schemeClr val="tx1"/>
        </a:solidFill>
        <a:effectLst/>
        <a:latin typeface="+mn-lt"/>
        <a:ea typeface="+mn-ea"/>
        <a:cs typeface="+mn-cs"/>
      </a:defRPr>
    </a:lvl5pPr>
    <a:lvl6pPr marL="2286000" algn="l" defTabSz="914400" rtl="0" eaLnBrk="1" latinLnBrk="0" hangingPunct="1">
      <a:defRPr sz="1800" kern="1200">
        <a:solidFill>
          <a:schemeClr val="tx1"/>
        </a:solidFill>
        <a:effectLst/>
        <a:latin typeface="+mn-lt"/>
        <a:ea typeface="+mn-ea"/>
        <a:cs typeface="+mn-cs"/>
      </a:defRPr>
    </a:lvl6pPr>
    <a:lvl7pPr marL="2743200" algn="l" defTabSz="914400" rtl="0" eaLnBrk="1" latinLnBrk="0" hangingPunct="1">
      <a:defRPr sz="1800" kern="1200">
        <a:solidFill>
          <a:schemeClr val="tx1"/>
        </a:solidFill>
        <a:effectLst/>
        <a:latin typeface="+mn-lt"/>
        <a:ea typeface="+mn-ea"/>
        <a:cs typeface="+mn-cs"/>
      </a:defRPr>
    </a:lvl7pPr>
    <a:lvl8pPr marL="3200400" algn="l" defTabSz="914400" rtl="0" eaLnBrk="1" latinLnBrk="0" hangingPunct="1">
      <a:defRPr sz="1800" kern="1200">
        <a:solidFill>
          <a:schemeClr val="tx1"/>
        </a:solidFill>
        <a:effectLst/>
        <a:latin typeface="+mn-lt"/>
        <a:ea typeface="+mn-ea"/>
        <a:cs typeface="+mn-cs"/>
      </a:defRPr>
    </a:lvl8pPr>
    <a:lvl9pPr marL="3657600" algn="l" defTabSz="914400" rtl="0" eaLnBrk="1" latinLnBrk="0" hangingPunct="1">
      <a:defRPr sz="1800" kern="1200">
        <a:solidFill>
          <a:schemeClr val="tx1"/>
        </a:solidFill>
        <a:effectLst/>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808" userDrawn="1">
          <p15:clr>
            <a:srgbClr val="A4A3A4"/>
          </p15:clr>
        </p15:guide>
        <p15:guide id="3" pos="40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K" initials="8" lastIdx="4" clrIdx="0"/>
  <p:cmAuthor id="2" name="K31421" initials="K" lastIdx="1" clrIdx="1"/>
  <p:cmAuthor id="3" name="Microsoft Office User" initials="MOU" lastIdx="10" clrIdx="2"/>
  <p:cmAuthor id="4" name="Microsoft 帐户" initials="M帐"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02A23"/>
    <a:srgbClr val="7E0000"/>
    <a:srgbClr val="00091C"/>
    <a:srgbClr val="EAEAF3"/>
    <a:srgbClr val="EAEAEA"/>
    <a:srgbClr val="003366"/>
    <a:srgbClr val="9A1721"/>
    <a:srgbClr val="EEBB33"/>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90" d="100"/>
          <a:sy n="90" d="100"/>
        </p:scale>
        <p:origin x="66" y="84"/>
      </p:cViewPr>
      <p:guideLst>
        <p:guide orient="horz" pos="2195"/>
        <p:guide pos="3808"/>
        <p:guide pos="40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3" Type="http://schemas.openxmlformats.org/officeDocument/2006/relationships/tags" Target="tags/tag17.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0FB415A-F329-0645-ADEC-83539084996F}" type="doc">
      <dgm:prSet loTypeId="cycle" loCatId="cycle" qsTypeId="urn:microsoft.com/office/officeart/2005/8/quickstyle/simple1" qsCatId="simple" csTypeId="urn:microsoft.com/office/officeart/2005/8/colors/colorful3" csCatId="accent1" phldr="1"/>
      <dgm:spPr/>
      <dgm:t>
        <a:bodyPr/>
        <a:lstStyle/>
        <a:p>
          <a:endParaRPr lang="zh-CN" altLang="en-US"/>
        </a:p>
      </dgm:t>
    </dgm:pt>
    <dgm:pt modelId="{A53D91AB-99AB-154A-86AD-B618D83A7A80}">
      <dgm:prSet phldr="0" custT="0"/>
      <dgm:spPr/>
      <dgm:t>
        <a:bodyPr vert="horz" wrap="square"/>
        <a:p>
          <a:pPr>
            <a:lnSpc>
              <a:spcPct val="100000"/>
            </a:lnSpc>
            <a:spcBef>
              <a:spcPct val="0"/>
            </a:spcBef>
            <a:spcAft>
              <a:spcPct val="35000"/>
            </a:spcAft>
          </a:pPr>
          <a:r>
            <a:rPr lang="zh-CN" altLang="en-US" b="1">
              <a:latin typeface="楷体" panose="02010609060101010101" pitchFamily="49" charset="-122"/>
              <a:ea typeface="楷体" panose="02010609060101010101" pitchFamily="49" charset="-122"/>
              <a:sym typeface="+mn-ea"/>
            </a:rPr>
            <a:t>掌握基本理论</a:t>
          </a:r>
          <a:r>
            <a:rPr b="1">
              <a:latin typeface="楷体" panose="02010609060101010101" pitchFamily="49" charset="-122"/>
              <a:ea typeface="楷体" panose="02010609060101010101" pitchFamily="49" charset="-122"/>
            </a:rPr>
            <a:t/>
          </a:r>
          <a:endParaRPr b="1">
            <a:latin typeface="楷体" panose="02010609060101010101" pitchFamily="49" charset="-122"/>
            <a:ea typeface="楷体" panose="02010609060101010101" pitchFamily="49" charset="-122"/>
          </a:endParaRPr>
        </a:p>
      </dgm:t>
    </dgm:pt>
    <dgm:pt modelId="{ADB6ED62-11B7-BD4F-B342-D75641F291DA}" cxnId="{06C2F0D1-54A9-4B7C-BA5E-D3B9E093B096}" type="parTrans">
      <dgm:prSet/>
      <dgm:spPr/>
      <dgm:t>
        <a:bodyPr/>
        <a:lstStyle/>
        <a:p>
          <a:endParaRPr lang="zh-CN" altLang="en-US"/>
        </a:p>
      </dgm:t>
    </dgm:pt>
    <dgm:pt modelId="{0E854335-9AE3-6F47-837E-1C3AB9C9A902}" cxnId="{06C2F0D1-54A9-4B7C-BA5E-D3B9E093B096}" type="sibTrans">
      <dgm:prSet/>
      <dgm:spPr/>
      <dgm:t>
        <a:bodyPr/>
        <a:lstStyle/>
        <a:p>
          <a:endParaRPr lang="zh-CN" altLang="en-US"/>
        </a:p>
      </dgm:t>
    </dgm:pt>
    <dgm:pt modelId="{FBA3118F-6449-D64C-BCDA-D61A61E97525}">
      <dgm:prSet phldr="0" custT="0"/>
      <dgm:spPr/>
      <dgm:t>
        <a:bodyPr vert="horz" wrap="square"/>
        <a:p>
          <a:pPr>
            <a:lnSpc>
              <a:spcPct val="100000"/>
            </a:lnSpc>
            <a:spcBef>
              <a:spcPct val="0"/>
            </a:spcBef>
            <a:spcAft>
              <a:spcPct val="35000"/>
            </a:spcAft>
          </a:pPr>
          <a:r>
            <a:rPr lang="zh-CN" altLang="en-US">
              <a:latin typeface="楷体" panose="02010609060101010101" pitchFamily="49" charset="-122"/>
              <a:ea typeface="楷体" panose="02010609060101010101" pitchFamily="49" charset="-122"/>
              <a:sym typeface="+mn-ea"/>
            </a:rPr>
            <a:t>理论联系实际</a:t>
          </a:r>
          <a:r>
            <a:rPr>
              <a:latin typeface="楷体" panose="02010609060101010101" pitchFamily="49" charset="-122"/>
              <a:ea typeface="楷体" panose="02010609060101010101" pitchFamily="49" charset="-122"/>
            </a:rPr>
            <a:t/>
          </a:r>
          <a:endParaRPr>
            <a:latin typeface="楷体" panose="02010609060101010101" pitchFamily="49" charset="-122"/>
            <a:ea typeface="楷体" panose="02010609060101010101" pitchFamily="49" charset="-122"/>
          </a:endParaRPr>
        </a:p>
      </dgm:t>
    </dgm:pt>
    <dgm:pt modelId="{7D3DB832-F5AA-EE4C-848C-CC0AEA837D7C}" cxnId="{48EA8B5B-DABF-4E49-B0CB-D2F55BF50753}" type="parTrans">
      <dgm:prSet/>
      <dgm:spPr/>
      <dgm:t>
        <a:bodyPr/>
        <a:lstStyle/>
        <a:p>
          <a:endParaRPr lang="zh-CN" altLang="en-US"/>
        </a:p>
      </dgm:t>
    </dgm:pt>
    <dgm:pt modelId="{BCAB1671-487F-9842-83E3-2E8A2F478B72}" cxnId="{48EA8B5B-DABF-4E49-B0CB-D2F55BF50753}" type="sibTrans">
      <dgm:prSet/>
      <dgm:spPr/>
      <dgm:t>
        <a:bodyPr/>
        <a:lstStyle/>
        <a:p>
          <a:endParaRPr lang="zh-CN" altLang="en-US"/>
        </a:p>
      </dgm:t>
    </dgm:pt>
    <dgm:pt modelId="{FA1FE698-93BA-0348-A3E8-900F8237A3C9}">
      <dgm:prSet phldr="0" custT="0"/>
      <dgm:spPr/>
      <dgm:t>
        <a:bodyPr vert="horz" wrap="square"/>
        <a:p>
          <a:pPr>
            <a:lnSpc>
              <a:spcPct val="100000"/>
            </a:lnSpc>
            <a:spcBef>
              <a:spcPct val="0"/>
            </a:spcBef>
            <a:spcAft>
              <a:spcPct val="35000"/>
            </a:spcAft>
          </a:pPr>
          <a:r>
            <a:rPr lang="zh-CN" altLang="en-US">
              <a:latin typeface="楷体" panose="02010609060101010101" pitchFamily="49" charset="-122"/>
              <a:ea typeface="楷体" panose="02010609060101010101" pitchFamily="49" charset="-122"/>
              <a:sym typeface="+mn-ea"/>
            </a:rPr>
            <a:t>培养理论思维</a:t>
          </a:r>
          <a:r>
            <a:rPr>
              <a:latin typeface="楷体" panose="02010609060101010101" pitchFamily="49" charset="-122"/>
              <a:ea typeface="楷体" panose="02010609060101010101" pitchFamily="49" charset="-122"/>
            </a:rPr>
            <a:t/>
          </a:r>
          <a:endParaRPr>
            <a:latin typeface="楷体" panose="02010609060101010101" pitchFamily="49" charset="-122"/>
            <a:ea typeface="楷体" panose="02010609060101010101" pitchFamily="49" charset="-122"/>
          </a:endParaRPr>
        </a:p>
      </dgm:t>
    </dgm:pt>
    <dgm:pt modelId="{A4058CCD-EEC4-B743-ADE1-13EE6BC331E4}" cxnId="{3CCFE1F6-A112-45FD-83A5-BA6DBF4C7AD2}" type="parTrans">
      <dgm:prSet/>
      <dgm:spPr/>
      <dgm:t>
        <a:bodyPr/>
        <a:lstStyle/>
        <a:p>
          <a:endParaRPr lang="zh-CN" altLang="en-US"/>
        </a:p>
      </dgm:t>
    </dgm:pt>
    <dgm:pt modelId="{9FCAE3C6-1544-284B-9610-C1F5716A2934}" cxnId="{3CCFE1F6-A112-45FD-83A5-BA6DBF4C7AD2}" type="sibTrans">
      <dgm:prSet/>
      <dgm:spPr/>
      <dgm:t>
        <a:bodyPr/>
        <a:lstStyle/>
        <a:p>
          <a:endParaRPr lang="zh-CN" altLang="en-US"/>
        </a:p>
      </dgm:t>
    </dgm:pt>
    <dgm:pt modelId="{8E4ECDF1-5B6B-3247-BFC0-6011B1F3AE0C}" type="pres">
      <dgm:prSet presAssocID="{90FB415A-F329-0645-ADEC-83539084996F}" presName="cycle" presStyleCnt="0">
        <dgm:presLayoutVars>
          <dgm:dir/>
          <dgm:resizeHandles val="exact"/>
        </dgm:presLayoutVars>
      </dgm:prSet>
      <dgm:spPr/>
    </dgm:pt>
    <dgm:pt modelId="{ED7BBCC1-F175-D346-AC0D-3F33B8711550}" type="pres">
      <dgm:prSet presAssocID="{A53D91AB-99AB-154A-86AD-B618D83A7A80}" presName="node" presStyleLbl="node1" presStyleIdx="0" presStyleCnt="3">
        <dgm:presLayoutVars>
          <dgm:bulletEnabled val="1"/>
        </dgm:presLayoutVars>
      </dgm:prSet>
      <dgm:spPr/>
    </dgm:pt>
    <dgm:pt modelId="{DA2295F4-4DEA-4844-AED1-550EB8BBCBEF}" type="pres">
      <dgm:prSet presAssocID="{0E854335-9AE3-6F47-837E-1C3AB9C9A902}" presName="sibTrans" presStyleLbl="sibTrans2D1" presStyleIdx="0" presStyleCnt="3"/>
      <dgm:spPr/>
    </dgm:pt>
    <dgm:pt modelId="{ED5EED39-57BB-AA45-B190-27A0AC258226}" type="pres">
      <dgm:prSet presAssocID="{0E854335-9AE3-6F47-837E-1C3AB9C9A902}" presName="connectorText" presStyleCnt="0"/>
      <dgm:spPr/>
    </dgm:pt>
    <dgm:pt modelId="{2185CC61-0318-A749-8636-5F0D408E3FB8}" type="pres">
      <dgm:prSet presAssocID="{FBA3118F-6449-D64C-BCDA-D61A61E97525}" presName="node" presStyleLbl="node1" presStyleIdx="1" presStyleCnt="3">
        <dgm:presLayoutVars>
          <dgm:bulletEnabled val="1"/>
        </dgm:presLayoutVars>
      </dgm:prSet>
      <dgm:spPr/>
    </dgm:pt>
    <dgm:pt modelId="{8AED9DD3-20F4-EF44-BAEE-347DA67D99D9}" type="pres">
      <dgm:prSet presAssocID="{BCAB1671-487F-9842-83E3-2E8A2F478B72}" presName="sibTrans" presStyleLbl="sibTrans2D1" presStyleIdx="1" presStyleCnt="3"/>
      <dgm:spPr/>
    </dgm:pt>
    <dgm:pt modelId="{95319BEB-DE37-BB4D-B141-60401629F7B7}" type="pres">
      <dgm:prSet presAssocID="{BCAB1671-487F-9842-83E3-2E8A2F478B72}" presName="connectorText" presStyleCnt="0"/>
      <dgm:spPr/>
    </dgm:pt>
    <dgm:pt modelId="{E0BF9646-6D25-F54E-8913-6F871648E931}" type="pres">
      <dgm:prSet presAssocID="{FA1FE698-93BA-0348-A3E8-900F8237A3C9}" presName="node" presStyleLbl="node1" presStyleIdx="2" presStyleCnt="3">
        <dgm:presLayoutVars>
          <dgm:bulletEnabled val="1"/>
        </dgm:presLayoutVars>
      </dgm:prSet>
      <dgm:spPr/>
    </dgm:pt>
    <dgm:pt modelId="{9AD393BB-3CF7-5442-B188-81121A9E8029}" type="pres">
      <dgm:prSet presAssocID="{9FCAE3C6-1544-284B-9610-C1F5716A2934}" presName="sibTrans" presStyleLbl="sibTrans2D1" presStyleIdx="2" presStyleCnt="3"/>
      <dgm:spPr/>
    </dgm:pt>
    <dgm:pt modelId="{62233B2D-838B-434E-921B-174BC5B4D63B}" type="pres">
      <dgm:prSet presAssocID="{9FCAE3C6-1544-284B-9610-C1F5716A2934}" presName="connectorText" presStyleCnt="0"/>
      <dgm:spPr/>
    </dgm:pt>
  </dgm:ptLst>
  <dgm:cxnLst>
    <dgm:cxn modelId="{06C2F0D1-54A9-4B7C-BA5E-D3B9E093B096}" srcId="{90FB415A-F329-0645-ADEC-83539084996F}" destId="{A53D91AB-99AB-154A-86AD-B618D83A7A80}" srcOrd="0" destOrd="0" parTransId="{ADB6ED62-11B7-BD4F-B342-D75641F291DA}" sibTransId="{0E854335-9AE3-6F47-837E-1C3AB9C9A902}"/>
    <dgm:cxn modelId="{48EA8B5B-DABF-4E49-B0CB-D2F55BF50753}" srcId="{90FB415A-F329-0645-ADEC-83539084996F}" destId="{FBA3118F-6449-D64C-BCDA-D61A61E97525}" srcOrd="1" destOrd="0" parTransId="{7D3DB832-F5AA-EE4C-848C-CC0AEA837D7C}" sibTransId="{BCAB1671-487F-9842-83E3-2E8A2F478B72}"/>
    <dgm:cxn modelId="{3CCFE1F6-A112-45FD-83A5-BA6DBF4C7AD2}" srcId="{90FB415A-F329-0645-ADEC-83539084996F}" destId="{FA1FE698-93BA-0348-A3E8-900F8237A3C9}" srcOrd="2" destOrd="0" parTransId="{A4058CCD-EEC4-B743-ADE1-13EE6BC331E4}" sibTransId="{9FCAE3C6-1544-284B-9610-C1F5716A2934}"/>
    <dgm:cxn modelId="{0E945B15-E106-4FF1-B38A-B5AF52D051F3}" type="presOf" srcId="{90FB415A-F329-0645-ADEC-83539084996F}" destId="{8E4ECDF1-5B6B-3247-BFC0-6011B1F3AE0C}" srcOrd="0" destOrd="0" presId="urn:microsoft.com/office/officeart/2005/8/layout/cycle2"/>
    <dgm:cxn modelId="{7F3F0775-7376-422B-A4D8-D977D2FD4A7F}" type="presParOf" srcId="{8E4ECDF1-5B6B-3247-BFC0-6011B1F3AE0C}" destId="{ED7BBCC1-F175-D346-AC0D-3F33B8711550}" srcOrd="0" destOrd="0" presId="urn:microsoft.com/office/officeart/2005/8/layout/cycle2"/>
    <dgm:cxn modelId="{1D354709-B135-4FFB-9559-D8CC2A8BE464}" type="presOf" srcId="{A53D91AB-99AB-154A-86AD-B618D83A7A80}" destId="{ED7BBCC1-F175-D346-AC0D-3F33B8711550}" srcOrd="0" destOrd="0" presId="urn:microsoft.com/office/officeart/2005/8/layout/cycle2"/>
    <dgm:cxn modelId="{CB35C611-1F6E-4F98-9BBB-0406DBA2932A}" type="presParOf" srcId="{8E4ECDF1-5B6B-3247-BFC0-6011B1F3AE0C}" destId="{DA2295F4-4DEA-4844-AED1-550EB8BBCBEF}" srcOrd="1" destOrd="0" presId="urn:microsoft.com/office/officeart/2005/8/layout/cycle2"/>
    <dgm:cxn modelId="{6F40F97B-3D0A-43EA-85B4-F71136728743}" type="presOf" srcId="{0E854335-9AE3-6F47-837E-1C3AB9C9A902}" destId="{DA2295F4-4DEA-4844-AED1-550EB8BBCBEF}" srcOrd="0" destOrd="0" presId="urn:microsoft.com/office/officeart/2005/8/layout/cycle2"/>
    <dgm:cxn modelId="{75F2CC25-4B8A-47C2-9789-D4A60566597F}" type="presParOf" srcId="{DA2295F4-4DEA-4844-AED1-550EB8BBCBEF}" destId="{ED5EED39-57BB-AA45-B190-27A0AC258226}" srcOrd="0" destOrd="1" presId="urn:microsoft.com/office/officeart/2005/8/layout/cycle2"/>
    <dgm:cxn modelId="{5A9470A1-06B1-4974-8B51-59D039ACD854}" type="presOf" srcId="{0E854335-9AE3-6F47-837E-1C3AB9C9A902}" destId="{ED5EED39-57BB-AA45-B190-27A0AC258226}" srcOrd="1" destOrd="0" presId="urn:microsoft.com/office/officeart/2005/8/layout/cycle2"/>
    <dgm:cxn modelId="{3FC95BCF-2C1C-4377-851A-12B5798E5A5B}" type="presParOf" srcId="{8E4ECDF1-5B6B-3247-BFC0-6011B1F3AE0C}" destId="{2185CC61-0318-A749-8636-5F0D408E3FB8}" srcOrd="2" destOrd="0" presId="urn:microsoft.com/office/officeart/2005/8/layout/cycle2"/>
    <dgm:cxn modelId="{CA3EB92F-10FE-47AE-972C-D9034996E759}" type="presOf" srcId="{FBA3118F-6449-D64C-BCDA-D61A61E97525}" destId="{2185CC61-0318-A749-8636-5F0D408E3FB8}" srcOrd="0" destOrd="0" presId="urn:microsoft.com/office/officeart/2005/8/layout/cycle2"/>
    <dgm:cxn modelId="{D10E5B92-9D7C-4050-B6F6-1531E3B82DD0}" type="presParOf" srcId="{8E4ECDF1-5B6B-3247-BFC0-6011B1F3AE0C}" destId="{8AED9DD3-20F4-EF44-BAEE-347DA67D99D9}" srcOrd="3" destOrd="0" presId="urn:microsoft.com/office/officeart/2005/8/layout/cycle2"/>
    <dgm:cxn modelId="{318250FC-E4EA-4238-B7B5-186ABFF2CD2E}" type="presOf" srcId="{BCAB1671-487F-9842-83E3-2E8A2F478B72}" destId="{8AED9DD3-20F4-EF44-BAEE-347DA67D99D9}" srcOrd="0" destOrd="0" presId="urn:microsoft.com/office/officeart/2005/8/layout/cycle2"/>
    <dgm:cxn modelId="{1F2BDC06-E7B0-4F54-83ED-076D8EF112E7}" type="presParOf" srcId="{8AED9DD3-20F4-EF44-BAEE-347DA67D99D9}" destId="{95319BEB-DE37-BB4D-B141-60401629F7B7}" srcOrd="0" destOrd="3" presId="urn:microsoft.com/office/officeart/2005/8/layout/cycle2"/>
    <dgm:cxn modelId="{6FF5810E-9532-4BD0-B8A1-CC419BED8BB4}" type="presOf" srcId="{BCAB1671-487F-9842-83E3-2E8A2F478B72}" destId="{95319BEB-DE37-BB4D-B141-60401629F7B7}" srcOrd="1" destOrd="0" presId="urn:microsoft.com/office/officeart/2005/8/layout/cycle2"/>
    <dgm:cxn modelId="{5B2E89DD-48DF-480B-9B4E-95856F8F323E}" type="presParOf" srcId="{8E4ECDF1-5B6B-3247-BFC0-6011B1F3AE0C}" destId="{E0BF9646-6D25-F54E-8913-6F871648E931}" srcOrd="4" destOrd="0" presId="urn:microsoft.com/office/officeart/2005/8/layout/cycle2"/>
    <dgm:cxn modelId="{9EB94E03-F070-47CB-B900-A0C5680EAAB8}" type="presOf" srcId="{FA1FE698-93BA-0348-A3E8-900F8237A3C9}" destId="{E0BF9646-6D25-F54E-8913-6F871648E931}" srcOrd="0" destOrd="0" presId="urn:microsoft.com/office/officeart/2005/8/layout/cycle2"/>
    <dgm:cxn modelId="{47EB261B-05B5-4420-8900-6C7CC3B35692}" type="presParOf" srcId="{8E4ECDF1-5B6B-3247-BFC0-6011B1F3AE0C}" destId="{9AD393BB-3CF7-5442-B188-81121A9E8029}" srcOrd="5" destOrd="0" presId="urn:microsoft.com/office/officeart/2005/8/layout/cycle2"/>
    <dgm:cxn modelId="{51CC7604-E2F2-426B-8584-FC689341AD99}" type="presOf" srcId="{9FCAE3C6-1544-284B-9610-C1F5716A2934}" destId="{9AD393BB-3CF7-5442-B188-81121A9E8029}" srcOrd="0" destOrd="0" presId="urn:microsoft.com/office/officeart/2005/8/layout/cycle2"/>
    <dgm:cxn modelId="{108B2E8A-E3E4-4918-8F45-A8CEF9D20365}" type="presParOf" srcId="{9AD393BB-3CF7-5442-B188-81121A9E8029}" destId="{62233B2D-838B-434E-921B-174BC5B4D63B}" srcOrd="0" destOrd="5" presId="urn:microsoft.com/office/officeart/2005/8/layout/cycle2"/>
    <dgm:cxn modelId="{E53F9ED6-6644-49ED-B8A3-E805ECF3D338}" type="presOf" srcId="{9FCAE3C6-1544-284B-9610-C1F5716A2934}" destId="{62233B2D-838B-434E-921B-174BC5B4D63B}" srcOrd="1" destOrd="0" presId="urn:microsoft.com/office/officeart/2005/8/layout/cycle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932930" cy="4095750"/>
        <a:chOff x="0" y="0"/>
        <a:chExt cx="6932930" cy="4095750"/>
      </a:xfrm>
    </dsp:grpSpPr>
    <dsp:sp modelId="{ED7BBCC1-F175-D346-AC0D-3F33B8711550}">
      <dsp:nvSpPr>
        <dsp:cNvPr id="3" name="椭圆 2"/>
        <dsp:cNvSpPr/>
      </dsp:nvSpPr>
      <dsp:spPr bwMode="white">
        <a:xfrm>
          <a:off x="2575712" y="0"/>
          <a:ext cx="1781506" cy="1781506"/>
        </a:xfrm>
        <a:prstGeom prst="ellipse">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zh-CN" altLang="en-US" b="1">
              <a:latin typeface="楷体" panose="02010609060101010101" pitchFamily="49" charset="-122"/>
              <a:ea typeface="楷体" panose="02010609060101010101" pitchFamily="49" charset="-122"/>
              <a:sym typeface="+mn-ea"/>
            </a:rPr>
            <a:t>掌握基本理论</a:t>
          </a:r>
          <a:endParaRPr b="1">
            <a:latin typeface="楷体" panose="02010609060101010101" pitchFamily="49" charset="-122"/>
            <a:ea typeface="楷体" panose="02010609060101010101" pitchFamily="49" charset="-122"/>
          </a:endParaRPr>
        </a:p>
      </dsp:txBody>
      <dsp:txXfrm>
        <a:off x="2575712" y="0"/>
        <a:ext cx="1781506" cy="1781506"/>
      </dsp:txXfrm>
    </dsp:sp>
    <dsp:sp modelId="{DA2295F4-4DEA-4844-AED1-550EB8BBCBEF}">
      <dsp:nvSpPr>
        <dsp:cNvPr id="4" name="右箭头 3"/>
        <dsp:cNvSpPr/>
      </dsp:nvSpPr>
      <dsp:spPr bwMode="white">
        <a:xfrm rot="3599999">
          <a:off x="3898480" y="1747246"/>
          <a:ext cx="472099" cy="601258"/>
        </a:xfrm>
        <a:prstGeom prst="rightArrow">
          <a:avLst>
            <a:gd name="adj1" fmla="val 60000"/>
            <a:gd name="adj2" fmla="val 50000"/>
          </a:avLst>
        </a:prstGeom>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23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endParaRPr lang="zh-CN" altLang="en-US"/>
        </a:p>
      </dsp:txBody>
      <dsp:txXfrm rot="3599999">
        <a:off x="3898480" y="1747246"/>
        <a:ext cx="472099" cy="601258"/>
      </dsp:txXfrm>
    </dsp:sp>
    <dsp:sp modelId="{2185CC61-0318-A749-8636-5F0D408E3FB8}">
      <dsp:nvSpPr>
        <dsp:cNvPr id="5" name="椭圆 4"/>
        <dsp:cNvSpPr/>
      </dsp:nvSpPr>
      <dsp:spPr bwMode="white">
        <a:xfrm>
          <a:off x="3911841" y="2314244"/>
          <a:ext cx="1781506" cy="1781506"/>
        </a:xfrm>
        <a:prstGeom prst="ellipse">
          <a:avLst/>
        </a:prstGeom>
      </dsp:spPr>
      <dsp:style>
        <a:lnRef idx="2">
          <a:schemeClr val="lt1"/>
        </a:lnRef>
        <a:fillRef idx="1">
          <a:schemeClr val="accent3">
            <a:hueOff val="1380000"/>
            <a:satOff val="50000"/>
            <a:lumOff val="-7254"/>
            <a:alpha val="100000"/>
          </a:schemeClr>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zh-CN" altLang="en-US">
              <a:latin typeface="楷体" panose="02010609060101010101" pitchFamily="49" charset="-122"/>
              <a:ea typeface="楷体" panose="02010609060101010101" pitchFamily="49" charset="-122"/>
              <a:sym typeface="+mn-ea"/>
            </a:rPr>
            <a:t>理论联系实际</a:t>
          </a:r>
          <a:endParaRPr>
            <a:latin typeface="楷体" panose="02010609060101010101" pitchFamily="49" charset="-122"/>
            <a:ea typeface="楷体" panose="02010609060101010101" pitchFamily="49" charset="-122"/>
          </a:endParaRPr>
        </a:p>
      </dsp:txBody>
      <dsp:txXfrm>
        <a:off x="3911841" y="2314244"/>
        <a:ext cx="1781506" cy="1781506"/>
      </dsp:txXfrm>
    </dsp:sp>
    <dsp:sp modelId="{8AED9DD3-20F4-EF44-BAEE-347DA67D99D9}">
      <dsp:nvSpPr>
        <dsp:cNvPr id="6" name="右箭头 5"/>
        <dsp:cNvSpPr/>
      </dsp:nvSpPr>
      <dsp:spPr bwMode="white">
        <a:xfrm rot="10800000">
          <a:off x="3230415" y="2904368"/>
          <a:ext cx="472099" cy="601258"/>
        </a:xfrm>
        <a:prstGeom prst="rightArrow">
          <a:avLst>
            <a:gd name="adj1" fmla="val 60000"/>
            <a:gd name="adj2" fmla="val 50000"/>
          </a:avLst>
        </a:prstGeom>
      </dsp:spPr>
      <dsp:style>
        <a:lnRef idx="0">
          <a:schemeClr val="lt1"/>
        </a:lnRef>
        <a:fillRef idx="1">
          <a:schemeClr val="accent3">
            <a:hueOff val="1380000"/>
            <a:satOff val="50000"/>
            <a:lumOff val="-7254"/>
            <a:alpha val="100000"/>
          </a:schemeClr>
        </a:fillRef>
        <a:effectRef idx="0">
          <a:scrgbClr r="0" g="0" b="0"/>
        </a:effectRef>
        <a:fontRef idx="minor">
          <a:schemeClr val="lt1"/>
        </a:fontRef>
      </dsp:style>
      <dsp:txBody>
        <a:bodyPr rot="10800000" lIns="0" tIns="0" rIns="0" bIns="0" anchor="ctr"/>
        <a:lstStyle>
          <a:lvl1pPr algn="ctr">
            <a:defRPr sz="23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endParaRPr lang="zh-CN" altLang="en-US"/>
        </a:p>
      </dsp:txBody>
      <dsp:txXfrm rot="10800000">
        <a:off x="3230415" y="2904368"/>
        <a:ext cx="472099" cy="601258"/>
      </dsp:txXfrm>
    </dsp:sp>
    <dsp:sp modelId="{E0BF9646-6D25-F54E-8913-6F871648E931}">
      <dsp:nvSpPr>
        <dsp:cNvPr id="7" name="椭圆 6"/>
        <dsp:cNvSpPr/>
      </dsp:nvSpPr>
      <dsp:spPr bwMode="white">
        <a:xfrm>
          <a:off x="1239583" y="2314244"/>
          <a:ext cx="1781506" cy="1781506"/>
        </a:xfrm>
        <a:prstGeom prst="ellipse">
          <a:avLst/>
        </a:prstGeom>
      </dsp:spPr>
      <dsp:style>
        <a:lnRef idx="2">
          <a:schemeClr val="lt1"/>
        </a:lnRef>
        <a:fillRef idx="1">
          <a:schemeClr val="accent3">
            <a:hueOff val="2760000"/>
            <a:satOff val="100000"/>
            <a:lumOff val="-14509"/>
            <a:alpha val="100000"/>
          </a:schemeClr>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zh-CN" altLang="en-US">
              <a:latin typeface="楷体" panose="02010609060101010101" pitchFamily="49" charset="-122"/>
              <a:ea typeface="楷体" panose="02010609060101010101" pitchFamily="49" charset="-122"/>
              <a:sym typeface="+mn-ea"/>
            </a:rPr>
            <a:t>培养理论思维</a:t>
          </a:r>
          <a:endParaRPr>
            <a:latin typeface="楷体" panose="02010609060101010101" pitchFamily="49" charset="-122"/>
            <a:ea typeface="楷体" panose="02010609060101010101" pitchFamily="49" charset="-122"/>
          </a:endParaRPr>
        </a:p>
      </dsp:txBody>
      <dsp:txXfrm>
        <a:off x="1239583" y="2314244"/>
        <a:ext cx="1781506" cy="1781506"/>
      </dsp:txXfrm>
    </dsp:sp>
    <dsp:sp modelId="{9AD393BB-3CF7-5442-B188-81121A9E8029}">
      <dsp:nvSpPr>
        <dsp:cNvPr id="8" name="右箭头 7"/>
        <dsp:cNvSpPr/>
      </dsp:nvSpPr>
      <dsp:spPr bwMode="white">
        <a:xfrm rot="-3599999">
          <a:off x="2562351" y="1747246"/>
          <a:ext cx="472099" cy="601258"/>
        </a:xfrm>
        <a:prstGeom prst="rightArrow">
          <a:avLst>
            <a:gd name="adj1" fmla="val 60000"/>
            <a:gd name="adj2" fmla="val 50000"/>
          </a:avLst>
        </a:prstGeom>
      </dsp:spPr>
      <dsp:style>
        <a:lnRef idx="0">
          <a:schemeClr val="lt1"/>
        </a:lnRef>
        <a:fillRef idx="1">
          <a:schemeClr val="accent3">
            <a:hueOff val="2760000"/>
            <a:satOff val="100000"/>
            <a:lumOff val="-14509"/>
            <a:alpha val="100000"/>
          </a:schemeClr>
        </a:fillRef>
        <a:effectRef idx="0">
          <a:scrgbClr r="0" g="0" b="0"/>
        </a:effectRef>
        <a:fontRef idx="minor">
          <a:schemeClr val="lt1"/>
        </a:fontRef>
      </dsp:style>
      <dsp:txBody>
        <a:bodyPr lIns="0" tIns="0" rIns="0" bIns="0" anchor="ctr"/>
        <a:lstStyle>
          <a:lvl1pPr algn="ctr">
            <a:defRPr sz="23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endParaRPr lang="zh-CN" altLang="en-US"/>
        </a:p>
      </dsp:txBody>
      <dsp:txXfrm rot="-3599999">
        <a:off x="2562351" y="1747246"/>
        <a:ext cx="472099" cy="60125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a:effectLst/>
      </p:grpSpPr>
      <p:sp>
        <p:nvSpPr>
          <p:cNvPr id="2" name="页眉占位符 1"/>
          <p:cNvSpPr>
            <a:spLocks noGrp="1"/>
          </p:cNvSpPr>
          <p:nvPr>
            <p:ph type="hdr" sz="quarter"/>
          </p:nvPr>
        </p:nvSpPr>
        <p:spPr>
          <a:xfrm>
            <a:off x="0" y="0"/>
            <a:ext cx="2971800" cy="458788"/>
          </a:xfrm>
          <a:prstGeom prst="rect">
            <a:avLst/>
          </a:prstGeom>
          <a:effectLst/>
        </p:spPr>
        <p:txBody>
          <a:bodyPr vert="horz" lIns="91440" tIns="45720" rIns="91440" bIns="45720" rtlCol="0"/>
          <a:lstStyle>
            <a:lvl1pPr algn="l">
              <a:defRPr sz="1200">
                <a:effectLst/>
              </a:defRPr>
            </a:lvl1pPr>
          </a:lstStyle>
          <a:p>
            <a:endParaRPr lang="zh-CN" altLang="en-US">
              <a:effectLst/>
            </a:endParaRPr>
          </a:p>
        </p:txBody>
      </p:sp>
      <p:sp>
        <p:nvSpPr>
          <p:cNvPr id="3" name="日期占位符 2"/>
          <p:cNvSpPr>
            <a:spLocks noGrp="1"/>
          </p:cNvSpPr>
          <p:nvPr>
            <p:ph type="dt" idx="1"/>
          </p:nvPr>
        </p:nvSpPr>
        <p:spPr>
          <a:xfrm>
            <a:off x="3884613" y="0"/>
            <a:ext cx="2971800" cy="458788"/>
          </a:xfrm>
          <a:prstGeom prst="rect">
            <a:avLst/>
          </a:prstGeom>
          <a:effectLst/>
        </p:spPr>
        <p:txBody>
          <a:bodyPr vert="horz" lIns="91440" tIns="45720" rIns="91440" bIns="45720" rtlCol="0"/>
          <a:lstStyle>
            <a:lvl1pPr algn="r">
              <a:defRPr sz="1200">
                <a:effectLst/>
              </a:defRPr>
            </a:lvl1pPr>
          </a:lstStyle>
          <a:p>
            <a:fld id="{129D9C06-6757-41AE-98D7-F72AE5CD36C8}" type="datetimeFigureOut">
              <a:rPr lang="zh-CN" altLang="en-US" smtClean="0">
                <a:effectLst/>
              </a:rPr>
            </a:fld>
            <a:endParaRPr lang="zh-CN" altLang="en-US">
              <a:effectLst/>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a:effectLst/>
        </p:spPr>
      </p:sp>
      <p:sp>
        <p:nvSpPr>
          <p:cNvPr id="5" name="备注占位符 4"/>
          <p:cNvSpPr>
            <a:spLocks noGrp="1"/>
          </p:cNvSpPr>
          <p:nvPr>
            <p:ph type="body" sz="quarter" idx="3"/>
          </p:nvPr>
        </p:nvSpPr>
        <p:spPr>
          <a:xfrm>
            <a:off x="685800" y="4400550"/>
            <a:ext cx="5486400" cy="3600450"/>
          </a:xfrm>
          <a:prstGeom prst="rect">
            <a:avLst/>
          </a:prstGeom>
          <a:effectLst/>
        </p:spPr>
        <p:txBody>
          <a:bodyPr vert="horz" lIns="91440" tIns="45720" rIns="91440" bIns="45720" rtlCol="0"/>
          <a:lstStyle/>
          <a:p>
            <a:pPr lvl="0"/>
            <a:r>
              <a:rPr lang="zh-CN" altLang="en-US" smtClean="0">
                <a:effectLst/>
              </a:rPr>
              <a:t>单击此处编辑母版文本样式</a:t>
            </a:r>
            <a:endParaRPr lang="zh-CN" altLang="en-US" smtClean="0">
              <a:effectLst/>
            </a:endParaRPr>
          </a:p>
          <a:p>
            <a:pPr lvl="1"/>
            <a:r>
              <a:rPr lang="zh-CN" altLang="en-US" smtClean="0">
                <a:effectLst/>
              </a:rPr>
              <a:t>第二级</a:t>
            </a:r>
            <a:endParaRPr lang="zh-CN" altLang="en-US" smtClean="0">
              <a:effectLst/>
            </a:endParaRPr>
          </a:p>
          <a:p>
            <a:pPr lvl="2"/>
            <a:r>
              <a:rPr lang="zh-CN" altLang="en-US" smtClean="0">
                <a:effectLst/>
              </a:rPr>
              <a:t>第三级</a:t>
            </a:r>
            <a:endParaRPr lang="zh-CN" altLang="en-US" smtClean="0">
              <a:effectLst/>
            </a:endParaRPr>
          </a:p>
          <a:p>
            <a:pPr lvl="3"/>
            <a:r>
              <a:rPr lang="zh-CN" altLang="en-US" smtClean="0">
                <a:effectLst/>
              </a:rPr>
              <a:t>第四级</a:t>
            </a:r>
            <a:endParaRPr lang="zh-CN" altLang="en-US" smtClean="0">
              <a:effectLst/>
            </a:endParaRPr>
          </a:p>
          <a:p>
            <a:pPr lvl="4"/>
            <a:r>
              <a:rPr lang="zh-CN" altLang="en-US" smtClean="0">
                <a:effectLst/>
              </a:rPr>
              <a:t>第五级</a:t>
            </a:r>
            <a:endParaRPr lang="zh-CN" altLang="en-US">
              <a:effectLst/>
            </a:endParaRPr>
          </a:p>
        </p:txBody>
      </p:sp>
      <p:sp>
        <p:nvSpPr>
          <p:cNvPr id="6" name="页脚占位符 5"/>
          <p:cNvSpPr>
            <a:spLocks noGrp="1"/>
          </p:cNvSpPr>
          <p:nvPr>
            <p:ph type="ftr" sz="quarter" idx="4"/>
          </p:nvPr>
        </p:nvSpPr>
        <p:spPr>
          <a:xfrm>
            <a:off x="0" y="8685213"/>
            <a:ext cx="2971800" cy="458787"/>
          </a:xfrm>
          <a:prstGeom prst="rect">
            <a:avLst/>
          </a:prstGeom>
          <a:effectLst/>
        </p:spPr>
        <p:txBody>
          <a:bodyPr vert="horz" lIns="91440" tIns="45720" rIns="91440" bIns="45720" rtlCol="0" anchor="b"/>
          <a:lstStyle>
            <a:lvl1pPr algn="l">
              <a:defRPr sz="1200">
                <a:effectLst/>
              </a:defRPr>
            </a:lvl1pPr>
          </a:lstStyle>
          <a:p>
            <a:endParaRPr lang="zh-CN" altLang="en-US">
              <a:effectLst/>
            </a:endParaRPr>
          </a:p>
        </p:txBody>
      </p:sp>
      <p:sp>
        <p:nvSpPr>
          <p:cNvPr id="7" name="灯片编号占位符 6"/>
          <p:cNvSpPr>
            <a:spLocks noGrp="1"/>
          </p:cNvSpPr>
          <p:nvPr>
            <p:ph type="sldNum" sz="quarter" idx="5"/>
          </p:nvPr>
        </p:nvSpPr>
        <p:spPr>
          <a:xfrm>
            <a:off x="3884613" y="8685213"/>
            <a:ext cx="2971800" cy="458787"/>
          </a:xfrm>
          <a:prstGeom prst="rect">
            <a:avLst/>
          </a:prstGeom>
          <a:effectLst/>
        </p:spPr>
        <p:txBody>
          <a:bodyPr vert="horz" lIns="91440" tIns="45720" rIns="91440" bIns="45720" rtlCol="0" anchor="b"/>
          <a:lstStyle>
            <a:lvl1pPr algn="r">
              <a:defRPr sz="1200">
                <a:effectLst/>
              </a:defRPr>
            </a:lvl1pPr>
          </a:lstStyle>
          <a:p>
            <a:fld id="{B332C859-0E5F-4467-BA49-20207B990AC6}" type="slidenum">
              <a:rPr lang="zh-CN" altLang="en-US" smtClean="0">
                <a:effectLst/>
              </a:rPr>
            </a:fld>
            <a:endParaRPr lang="zh-CN" altLang="en-US">
              <a:effectLst/>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8C695A-5F97-42A9-BC5B-16E22B1DDB0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r>
              <a:rPr lang="zh-CN" altLang="en-US" dirty="0"/>
              <a:t>　　</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8C695A-5F97-42A9-BC5B-16E22B1DDB0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8C695A-5F97-42A9-BC5B-16E22B1DDB0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2">
                <a:alpha val="100000"/>
              </a:schemeClr>
            </a:gs>
            <a:gs pos="100000">
              <a:schemeClr val="bg1"/>
            </a:gs>
          </a:gsLst>
          <a:path path="rect">
            <a:fillToRect r="100000" b="100000"/>
          </a:path>
          <a:tileRect/>
        </a:gradFill>
        <a:effectLst/>
      </p:bgPr>
    </p:bg>
    <p:spTree>
      <p:nvGrpSpPr>
        <p:cNvPr id="1" name=""/>
        <p:cNvGrpSpPr/>
        <p:nvPr/>
      </p:nvGrpSpPr>
      <p:grpSpPr/>
      <p:grpSp>
        <p:nvGrpSpPr>
          <p:cNvPr id="2050" name="组合 2049"/>
          <p:cNvGrpSpPr>
            <a:grpSpLocks noChangeAspect="1"/>
          </p:cNvGrpSpPr>
          <p:nvPr/>
        </p:nvGrpSpPr>
        <p:grpSpPr>
          <a:xfrm>
            <a:off x="0" y="0"/>
            <a:ext cx="12192000" cy="3365674"/>
            <a:chOff x="0" y="0"/>
            <a:chExt cx="5760" cy="2120"/>
          </a:xfrm>
        </p:grpSpPr>
        <p:pic>
          <p:nvPicPr>
            <p:cNvPr id="2051" name="图片 2050" descr="ARTBANNA"/>
            <p:cNvPicPr>
              <a:picLocks noChangeAspect="1"/>
            </p:cNvPicPr>
            <p:nvPr userDrawn="1"/>
          </p:nvPicPr>
          <p:blipFill>
            <a:blip r:embed="rId2"/>
            <a:srcRect l="8125"/>
            <a:stretch>
              <a:fillRect/>
            </a:stretch>
          </p:blipFill>
          <p:spPr>
            <a:xfrm>
              <a:off x="0" y="0"/>
              <a:ext cx="5760" cy="576"/>
            </a:xfrm>
            <a:prstGeom prst="rect">
              <a:avLst/>
            </a:prstGeom>
            <a:noFill/>
            <a:ln w="9525">
              <a:noFill/>
            </a:ln>
          </p:spPr>
        </p:pic>
        <p:pic>
          <p:nvPicPr>
            <p:cNvPr id="2052" name="图片 2051" descr="Arthsepa"/>
            <p:cNvPicPr>
              <a:picLocks noChangeAspect="1"/>
            </p:cNvPicPr>
            <p:nvPr userDrawn="1"/>
          </p:nvPicPr>
          <p:blipFill>
            <a:blip r:embed="rId3"/>
            <a:stretch>
              <a:fillRect/>
            </a:stretch>
          </p:blipFill>
          <p:spPr>
            <a:xfrm>
              <a:off x="2688" y="2059"/>
              <a:ext cx="2832" cy="61"/>
            </a:xfrm>
            <a:prstGeom prst="rect">
              <a:avLst/>
            </a:prstGeom>
            <a:noFill/>
            <a:ln w="9525">
              <a:noFill/>
            </a:ln>
          </p:spPr>
        </p:pic>
      </p:grpSp>
      <p:sp>
        <p:nvSpPr>
          <p:cNvPr id="2053" name="标题 2052"/>
          <p:cNvSpPr>
            <a:spLocks noGrp="1"/>
          </p:cNvSpPr>
          <p:nvPr>
            <p:ph type="ctrTitle"/>
          </p:nvPr>
        </p:nvSpPr>
        <p:spPr>
          <a:xfrm>
            <a:off x="1320800" y="1905098"/>
            <a:ext cx="10363200" cy="1143059"/>
          </a:xfrm>
          <a:prstGeom prst="rect">
            <a:avLst/>
          </a:prstGeom>
          <a:noFill/>
          <a:ln w="9525">
            <a:noFill/>
          </a:ln>
        </p:spPr>
        <p:txBody>
          <a:bodyPr anchor="b"/>
          <a:lstStyle>
            <a:lvl1pPr lvl="0" algn="ctr">
              <a:defRPr sz="3200">
                <a:solidFill>
                  <a:srgbClr val="CCFFFF"/>
                </a:solidFill>
              </a:defRPr>
            </a:lvl1pPr>
          </a:lstStyle>
          <a:p>
            <a:pPr lvl="0"/>
            <a:r>
              <a:rPr lang="zh-CN" altLang="en-US"/>
              <a:t>单击此处编辑母版标题样式</a:t>
            </a:r>
            <a:endParaRPr lang="zh-CN" altLang="en-US"/>
          </a:p>
        </p:txBody>
      </p:sp>
      <p:sp>
        <p:nvSpPr>
          <p:cNvPr id="2054" name="副标题 2053"/>
          <p:cNvSpPr>
            <a:spLocks noGrp="1"/>
          </p:cNvSpPr>
          <p:nvPr>
            <p:ph type="subTitle" idx="1"/>
          </p:nvPr>
        </p:nvSpPr>
        <p:spPr>
          <a:xfrm>
            <a:off x="3556000" y="3657788"/>
            <a:ext cx="8136467" cy="1752690"/>
          </a:xfrm>
          <a:prstGeom prst="rect">
            <a:avLst/>
          </a:prstGeom>
          <a:noFill/>
          <a:ln w="9525">
            <a:noFill/>
          </a:ln>
        </p:spPr>
        <p:txBody>
          <a:bodyPr anchor="t"/>
          <a:lstStyle>
            <a:lvl1pPr marL="0" lvl="0" indent="0" algn="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a:t>单击此处编辑母版副标题样式</a:t>
            </a:r>
            <a:endParaRPr lang="zh-CN" altLang="en-US"/>
          </a:p>
        </p:txBody>
      </p:sp>
      <p:sp>
        <p:nvSpPr>
          <p:cNvPr id="2055" name="日期占位符 2054"/>
          <p:cNvSpPr>
            <a:spLocks noGrp="1"/>
          </p:cNvSpPr>
          <p:nvPr>
            <p:ph type="dt" sz="half" idx="2"/>
          </p:nvPr>
        </p:nvSpPr>
        <p:spPr>
          <a:xfrm>
            <a:off x="4478867" y="6343977"/>
            <a:ext cx="2540000" cy="457224"/>
          </a:xfrm>
          <a:prstGeom prst="rect">
            <a:avLst/>
          </a:prstGeom>
          <a:noFill/>
          <a:ln w="9525">
            <a:noFill/>
          </a:ln>
        </p:spPr>
        <p:txBody>
          <a:bodyPr anchor="b"/>
          <a:p>
            <a:fld id="{BB962C8B-B14F-4D97-AF65-F5344CB8AC3E}" type="datetime1">
              <a:rPr lang="zh-CN" altLang="en-US" dirty="0">
                <a:latin typeface="Arial" panose="020B0604020202020204" pitchFamily="34" charset="0"/>
              </a:rPr>
            </a:fld>
            <a:r>
              <a:rPr lang="zh-CN" altLang="en-US" dirty="0">
                <a:latin typeface="Arial" panose="020B0604020202020204" pitchFamily="34" charset="0"/>
              </a:rPr>
              <a:t>2004.11</a:t>
            </a:r>
            <a:endParaRPr lang="zh-CN" altLang="en-US" dirty="0">
              <a:latin typeface="Arial" panose="020B0604020202020204" pitchFamily="34" charset="0"/>
            </a:endParaRPr>
          </a:p>
        </p:txBody>
      </p:sp>
      <p:sp>
        <p:nvSpPr>
          <p:cNvPr id="2056" name="页脚占位符 2055"/>
          <p:cNvSpPr>
            <a:spLocks noGrp="1"/>
          </p:cNvSpPr>
          <p:nvPr>
            <p:ph type="ftr" sz="quarter" idx="3"/>
          </p:nvPr>
        </p:nvSpPr>
        <p:spPr>
          <a:xfrm>
            <a:off x="8026400" y="6343977"/>
            <a:ext cx="3860800" cy="457224"/>
          </a:xfrm>
          <a:prstGeom prst="rect">
            <a:avLst/>
          </a:prstGeom>
          <a:noFill/>
          <a:ln w="9525">
            <a:noFill/>
          </a:ln>
        </p:spPr>
        <p:txBody>
          <a:bodyPr anchor="b"/>
          <a:p>
            <a:endParaRPr lang="zh-CN" altLang="en-US" dirty="0">
              <a:latin typeface="Arial" panose="020B0604020202020204" pitchFamily="34" charset="0"/>
            </a:endParaRPr>
          </a:p>
        </p:txBody>
      </p:sp>
      <p:sp>
        <p:nvSpPr>
          <p:cNvPr id="2057" name="灯片编号占位符 2056"/>
          <p:cNvSpPr>
            <a:spLocks noGrp="1"/>
          </p:cNvSpPr>
          <p:nvPr>
            <p:ph type="sldNum" sz="quarter" idx="4"/>
          </p:nvPr>
        </p:nvSpPr>
        <p:spPr>
          <a:xfrm>
            <a:off x="167217" y="6361440"/>
            <a:ext cx="2540000" cy="457224"/>
          </a:xfrm>
          <a:prstGeom prst="rect">
            <a:avLst/>
          </a:prstGeom>
          <a:noFill/>
          <a:ln w="9525">
            <a:noFill/>
          </a:ln>
        </p:spPr>
        <p:txBody>
          <a:bodyPr anchor="b"/>
          <a:p>
            <a:fld id="{9A0DB2DC-4C9A-4742-B13C-FB6460FD3503}" type="slidenum">
              <a:rPr lang="zh-CN" altLang="en-US" sz="1800" dirty="0">
                <a:latin typeface="Arial" panose="020B0604020202020204" pitchFamily="34" charset="0"/>
              </a:rPr>
            </a:fld>
            <a:r>
              <a:rPr lang="zh-CN" altLang="en-US" sz="1800" dirty="0">
                <a:latin typeface="Arial" panose="020B0604020202020204" pitchFamily="34" charset="0"/>
              </a:rPr>
              <a:t>1</a:t>
            </a:r>
            <a:endParaRPr lang="zh-CN" altLang="en-US" sz="1800" dirty="0">
              <a:latin typeface="Arial" panose="020B0604020202020204" pitchFamily="34" charset="0"/>
            </a:endParaRPr>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rgbClr val="FFFCF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0921" y="784266"/>
            <a:ext cx="2879196" cy="527236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23333" y="784266"/>
            <a:ext cx="8470679" cy="527236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37B6F29E-D317-47EE-83C0-49C62928484E}" type="datetime1">
              <a:rPr kumimoji="0" lang="zh-CN" altLang="en-US" sz="1200" b="0" i="0" u="none" strike="noStrike" kern="1200" cap="none" spc="0" normalizeH="0" baseline="0" noProof="0" smtClean="0">
                <a:ln>
                  <a:noFill/>
                </a:ln>
                <a:solidFill>
                  <a:srgbClr val="8B8B8B"/>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smtClean="0">
              <a:ln>
                <a:noFill/>
              </a:ln>
              <a:solidFill>
                <a:srgbClr val="8B8B8B"/>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B8B8B"/>
                </a:solidFill>
                <a:latin typeface="Calibri" panose="020F0502020204030204" charset="0"/>
                <a:ea typeface="宋体" panose="02010600030101010101" pitchFamily="2" charset="-122"/>
                <a:cs typeface="+mn-cs"/>
              </a:rPr>
            </a:fld>
            <a:endParaRPr lang="zh-CN" altLang="en-US" sz="1200" strike="noStrike" noProof="1" dirty="0">
              <a:solidFill>
                <a:srgbClr val="8B8B8B"/>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rgbClr val="FFFCF8"/>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341523" y="0"/>
            <a:ext cx="11523908" cy="6858000"/>
            <a:chOff x="341523" y="0"/>
            <a:chExt cx="11523908" cy="6858000"/>
          </a:xfrm>
        </p:grpSpPr>
        <p:sp>
          <p:nvSpPr>
            <p:cNvPr id="3" name="文本框 2"/>
            <p:cNvSpPr txBox="1"/>
            <p:nvPr/>
          </p:nvSpPr>
          <p:spPr>
            <a:xfrm>
              <a:off x="9400032" y="6431048"/>
              <a:ext cx="2465399" cy="246221"/>
            </a:xfrm>
            <a:prstGeom prst="rect">
              <a:avLst/>
            </a:prstGeom>
            <a:noFill/>
          </p:spPr>
          <p:txBody>
            <a:bodyPr wrap="square" rtlCol="0">
              <a:spAutoFit/>
            </a:bodyPr>
            <a:lstStyle/>
            <a:p>
              <a:pPr algn="r"/>
              <a:r>
                <a:rPr lang="zh-CN" altLang="en-US" sz="1000" b="1" spc="120" dirty="0">
                  <a:solidFill>
                    <a:schemeClr val="bg1">
                      <a:lumMod val="65000"/>
                    </a:schemeClr>
                  </a:solidFill>
                  <a:latin typeface="微软雅黑 Light" panose="020B0502040204020203" pitchFamily="34" charset="-122"/>
                  <a:ea typeface="微软雅黑 Light" panose="020B0502040204020203" pitchFamily="34" charset="-122"/>
                </a:rPr>
                <a:t>习近平新时代中国特色社会主义思想</a:t>
              </a:r>
              <a:endParaRPr lang="zh-CN" altLang="en-US" sz="1000" b="1" spc="12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44858" y="225781"/>
              <a:ext cx="2804014" cy="28800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charset="-122"/>
                  <a:ea typeface="微软雅黑" panose="020B0503020204020204" charset="-122"/>
                </a:rPr>
                <a:t>主讲标题</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cxnSp>
          <p:nvCxnSpPr>
            <p:cNvPr id="5" name="直接连接符 4"/>
            <p:cNvCxnSpPr/>
            <p:nvPr/>
          </p:nvCxnSpPr>
          <p:spPr>
            <a:xfrm flipV="1">
              <a:off x="11850477" y="6307157"/>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341523" y="6705688"/>
              <a:ext cx="694797" cy="0"/>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内容页">
    <p:bg>
      <p:bgPr>
        <a:solidFill>
          <a:srgbClr val="FFFDFD"/>
        </a:solidFill>
        <a:effectLst/>
      </p:bgPr>
    </p:bg>
    <p:spTree>
      <p:nvGrpSpPr>
        <p:cNvPr id="1" name=""/>
        <p:cNvGrpSpPr/>
        <p:nvPr/>
      </p:nvGrpSpPr>
      <p:grpSpPr>
        <a:xfrm>
          <a:off x="0" y="0"/>
          <a:ext cx="0" cy="0"/>
          <a:chOff x="0" y="0"/>
          <a:chExt cx="0" cy="0"/>
        </a:xfrm>
      </p:grpSpPr>
      <p:sp>
        <p:nvSpPr>
          <p:cNvPr id="18" name="矩形 17"/>
          <p:cNvSpPr/>
          <p:nvPr userDrawn="1"/>
        </p:nvSpPr>
        <p:spPr>
          <a:xfrm>
            <a:off x="0" y="184281"/>
            <a:ext cx="45719" cy="2986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rgbClr val="FFFCF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rgbClr val="FFFCF8"/>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341523" y="0"/>
            <a:ext cx="11508954" cy="6858000"/>
            <a:chOff x="341523" y="0"/>
            <a:chExt cx="11508954" cy="6858000"/>
          </a:xfrm>
        </p:grpSpPr>
        <p:sp>
          <p:nvSpPr>
            <p:cNvPr id="4" name="矩形 3"/>
            <p:cNvSpPr/>
            <p:nvPr/>
          </p:nvSpPr>
          <p:spPr>
            <a:xfrm>
              <a:off x="344858" y="225781"/>
              <a:ext cx="2804014" cy="28800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charset="-122"/>
                  <a:ea typeface="微软雅黑" panose="020B0503020204020204" charset="-122"/>
                </a:rPr>
                <a:t>主讲标题</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cxnSp>
          <p:nvCxnSpPr>
            <p:cNvPr id="5" name="直接连接符 4"/>
            <p:cNvCxnSpPr/>
            <p:nvPr/>
          </p:nvCxnSpPr>
          <p:spPr>
            <a:xfrm flipV="1">
              <a:off x="11850477" y="6307157"/>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341523" y="6705688"/>
              <a:ext cx="694797" cy="0"/>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p:spPr>
        <p:txBody>
          <a:bodyPr/>
          <a:lstStyle/>
          <a:p>
            <a:fld id="{A0CBDF28-2C85-4595-BE36-24E7738A5A83}" type="datetime1">
              <a:rPr lang="zh-CN" altLang="en-US" smtClean="0"/>
            </a:fld>
            <a:endParaRPr lang="zh-CN" altLang="en-US"/>
          </a:p>
        </p:txBody>
      </p:sp>
      <p:sp>
        <p:nvSpPr>
          <p:cNvPr id="3" name="页脚占位符 2"/>
          <p:cNvSpPr>
            <a:spLocks noGrp="1"/>
          </p:cNvSpPr>
          <p:nvPr>
            <p:ph type="ftr" sz="quarter" idx="11"/>
          </p:nvPr>
        </p:nvSpPr>
        <p:spPr>
          <a:xfrm>
            <a:off x="4165600" y="6356351"/>
            <a:ext cx="3860800" cy="365125"/>
          </a:xfrm>
        </p:spPr>
        <p:txBody>
          <a:bodyPr/>
          <a:lstStyle/>
          <a:p>
            <a:endParaRPr lang="zh-CN" altLang="en-US"/>
          </a:p>
        </p:txBody>
      </p:sp>
      <p:sp>
        <p:nvSpPr>
          <p:cNvPr id="4" name="灯片编号占位符 3"/>
          <p:cNvSpPr>
            <a:spLocks noGrp="1"/>
          </p:cNvSpPr>
          <p:nvPr>
            <p:ph type="sldNum" sz="quarter" idx="12"/>
          </p:nvPr>
        </p:nvSpPr>
        <p:spPr>
          <a:xfrm>
            <a:off x="8722383" y="6093296"/>
            <a:ext cx="2844800" cy="365125"/>
          </a:xfrm>
        </p:spPr>
        <p:txBody>
          <a:bodyPr/>
          <a:lstStyle>
            <a:lvl1pPr>
              <a:defRPr sz="1800"/>
            </a:lvl1pPr>
          </a:lstStyle>
          <a:p>
            <a:fld id="{FA2177AA-A7BA-483D-9ED8-AE8A7305EACF}"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5" name="组合 4"/>
          <p:cNvGrpSpPr/>
          <p:nvPr userDrawn="1"/>
        </p:nvGrpSpPr>
        <p:grpSpPr>
          <a:xfrm>
            <a:off x="341523" y="0"/>
            <a:ext cx="11523980" cy="6858000"/>
            <a:chOff x="341523" y="0"/>
            <a:chExt cx="11523980" cy="6858000"/>
          </a:xfrm>
        </p:grpSpPr>
        <p:sp>
          <p:nvSpPr>
            <p:cNvPr id="6" name="文本框 5"/>
            <p:cNvSpPr txBox="1"/>
            <p:nvPr/>
          </p:nvSpPr>
          <p:spPr>
            <a:xfrm>
              <a:off x="9044833" y="6431280"/>
              <a:ext cx="2820670" cy="245110"/>
            </a:xfrm>
            <a:prstGeom prst="rect">
              <a:avLst/>
            </a:prstGeom>
            <a:noFill/>
          </p:spPr>
          <p:txBody>
            <a:bodyPr wrap="square" rtlCol="0">
              <a:spAutoFit/>
            </a:bodyPr>
            <a:lstStyle/>
            <a:p>
              <a:pPr algn="r"/>
              <a:r>
                <a:rPr lang="zh-CN" altLang="en-US" sz="1000" dirty="0">
                  <a:solidFill>
                    <a:schemeClr val="tx2"/>
                  </a:solidFill>
                  <a:latin typeface="华文中宋" panose="02010600040101010101" charset="-122"/>
                  <a:ea typeface="华文中宋" panose="02010600040101010101" charset="-122"/>
                  <a:sym typeface="+mn-ea"/>
                </a:rPr>
                <a:t>毛泽东思想和中国特色社会主义理论体系概论</a:t>
              </a:r>
              <a:endParaRPr lang="zh-CN" altLang="en-US" sz="1000" b="1" spc="12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344858" y="225781"/>
              <a:ext cx="3383080"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charset="-122"/>
                  <a:ea typeface="+mn-ea"/>
                </a:rPr>
                <a:t> </a:t>
              </a:r>
              <a:endParaRPr lang="zh-CN" altLang="en-US" sz="1200" dirty="0">
                <a:solidFill>
                  <a:schemeClr val="tx1">
                    <a:lumMod val="85000"/>
                    <a:lumOff val="15000"/>
                  </a:schemeClr>
                </a:solidFill>
                <a:latin typeface="微软雅黑" panose="020B0503020204020204" charset="-122"/>
                <a:ea typeface="+mn-ea"/>
              </a:endParaRPr>
            </a:p>
          </p:txBody>
        </p:sp>
        <p:cxnSp>
          <p:nvCxnSpPr>
            <p:cNvPr id="9" name="直接连接符 8"/>
            <p:cNvCxnSpPr/>
            <p:nvPr/>
          </p:nvCxnSpPr>
          <p:spPr>
            <a:xfrm flipV="1">
              <a:off x="11850477" y="6307157"/>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41523" y="6705688"/>
              <a:ext cx="694797" cy="0"/>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内容页">
    <p:bg>
      <p:bgPr>
        <a:solidFill>
          <a:srgbClr val="FFFDFD"/>
        </a:solidFill>
        <a:effectLst/>
      </p:bgPr>
    </p:bg>
    <p:spTree>
      <p:nvGrpSpPr>
        <p:cNvPr id="1" name=""/>
        <p:cNvGrpSpPr/>
        <p:nvPr/>
      </p:nvGrpSpPr>
      <p:grpSpPr>
        <a:xfrm>
          <a:off x="0" y="0"/>
          <a:ext cx="0" cy="0"/>
          <a:chOff x="0" y="0"/>
          <a:chExt cx="0" cy="0"/>
        </a:xfrm>
      </p:grpSpPr>
      <p:sp>
        <p:nvSpPr>
          <p:cNvPr id="18" name="矩形 17"/>
          <p:cNvSpPr/>
          <p:nvPr userDrawn="1"/>
        </p:nvSpPr>
        <p:spPr>
          <a:xfrm>
            <a:off x="0" y="184281"/>
            <a:ext cx="45719" cy="2986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内容页">
    <p:bg>
      <p:bgPr>
        <a:solidFill>
          <a:srgbClr val="FFFDFD"/>
        </a:solidFill>
        <a:effectLst/>
      </p:bgPr>
    </p:bg>
    <p:spTree>
      <p:nvGrpSpPr>
        <p:cNvPr id="1" name=""/>
        <p:cNvGrpSpPr/>
        <p:nvPr/>
      </p:nvGrpSpPr>
      <p:grpSpPr>
        <a:xfrm>
          <a:off x="0" y="0"/>
          <a:ext cx="0" cy="0"/>
          <a:chOff x="0" y="0"/>
          <a:chExt cx="0" cy="0"/>
        </a:xfrm>
      </p:grpSpPr>
      <p:sp>
        <p:nvSpPr>
          <p:cNvPr id="18" name="矩形 17"/>
          <p:cNvSpPr/>
          <p:nvPr userDrawn="1"/>
        </p:nvSpPr>
        <p:spPr>
          <a:xfrm>
            <a:off x="0" y="184281"/>
            <a:ext cx="45719" cy="2986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拓展阅读">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a:noFill/>
        </p:spPr>
      </p:pic>
      <p:pic>
        <p:nvPicPr>
          <p:cNvPr id="3" name="图片 2"/>
          <p:cNvPicPr>
            <a:picLocks noChangeAspect="1"/>
          </p:cNvPicPr>
          <p:nvPr userDrawn="1"/>
        </p:nvPicPr>
        <p:blipFill>
          <a:blip r:embed="rId3" cstate="screen"/>
          <a:srcRect l="1513" r="1530"/>
          <a:stretch>
            <a:fillRect/>
          </a:stretch>
        </p:blipFill>
        <p:spPr>
          <a:xfrm rot="197480">
            <a:off x="-187890" y="-68987"/>
            <a:ext cx="12565627" cy="7471612"/>
          </a:xfrm>
          <a:custGeom>
            <a:avLst/>
            <a:gdLst>
              <a:gd name="connsiteX0" fmla="*/ 0 w 12565627"/>
              <a:gd name="connsiteY0" fmla="*/ 643677 h 7471612"/>
              <a:gd name="connsiteX1" fmla="*/ 11192846 w 12565627"/>
              <a:gd name="connsiteY1" fmla="*/ 0 h 7471612"/>
              <a:gd name="connsiteX2" fmla="*/ 12175127 w 12565627"/>
              <a:gd name="connsiteY2" fmla="*/ 0 h 7471612"/>
              <a:gd name="connsiteX3" fmla="*/ 12565627 w 12565627"/>
              <a:gd name="connsiteY3" fmla="*/ 6790385 h 7471612"/>
              <a:gd name="connsiteX4" fmla="*/ 719827 w 12565627"/>
              <a:gd name="connsiteY4" fmla="*/ 7471612 h 7471612"/>
              <a:gd name="connsiteX5" fmla="*/ 392660 w 12565627"/>
              <a:gd name="connsiteY5" fmla="*/ 7471612 h 747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65627" h="7471612">
                <a:moveTo>
                  <a:pt x="0" y="643677"/>
                </a:moveTo>
                <a:lnTo>
                  <a:pt x="11192846" y="0"/>
                </a:lnTo>
                <a:lnTo>
                  <a:pt x="12175127" y="0"/>
                </a:lnTo>
                <a:lnTo>
                  <a:pt x="12565627" y="6790385"/>
                </a:lnTo>
                <a:lnTo>
                  <a:pt x="719827" y="7471612"/>
                </a:lnTo>
                <a:lnTo>
                  <a:pt x="392660" y="7471612"/>
                </a:lnTo>
                <a:close/>
              </a:path>
            </a:pathLst>
          </a:custGeom>
        </p:spPr>
      </p:pic>
      <p:grpSp>
        <p:nvGrpSpPr>
          <p:cNvPr id="4" name="组合 3"/>
          <p:cNvGrpSpPr/>
          <p:nvPr userDrawn="1"/>
        </p:nvGrpSpPr>
        <p:grpSpPr>
          <a:xfrm>
            <a:off x="9852847" y="633105"/>
            <a:ext cx="1260000" cy="2589582"/>
            <a:chOff x="9852847" y="633105"/>
            <a:chExt cx="1260000" cy="2589582"/>
          </a:xfrm>
        </p:grpSpPr>
        <p:pic>
          <p:nvPicPr>
            <p:cNvPr id="5" name="图片 4"/>
            <p:cNvPicPr>
              <a:picLocks noChangeAspect="1"/>
            </p:cNvPicPr>
            <p:nvPr/>
          </p:nvPicPr>
          <p:blipFill>
            <a:blip r:embed="rId2"/>
            <a:srcRect l="66730" t="94" r="8270"/>
            <a:stretch>
              <a:fillRect/>
            </a:stretch>
          </p:blipFill>
          <p:spPr>
            <a:xfrm flipV="1">
              <a:off x="9852847" y="633106"/>
              <a:ext cx="1152000" cy="2589581"/>
            </a:xfrm>
            <a:prstGeom prst="snip1Rect">
              <a:avLst/>
            </a:prstGeom>
            <a:noFill/>
            <a:effectLst>
              <a:outerShdw blurRad="190500" dist="63500" dir="2700000" algn="tl" rotWithShape="0">
                <a:prstClr val="black">
                  <a:alpha val="25000"/>
                </a:prstClr>
              </a:outerShdw>
            </a:effectLst>
          </p:spPr>
        </p:pic>
        <p:sp>
          <p:nvSpPr>
            <p:cNvPr id="6" name="文本框 5"/>
            <p:cNvSpPr txBox="1"/>
            <p:nvPr/>
          </p:nvSpPr>
          <p:spPr>
            <a:xfrm>
              <a:off x="10187140" y="951277"/>
              <a:ext cx="483414" cy="1953238"/>
            </a:xfrm>
            <a:custGeom>
              <a:avLst/>
              <a:gdLst/>
              <a:ahLst/>
              <a:cxnLst/>
              <a:rect l="l" t="t" r="r" b="b"/>
              <a:pathLst>
                <a:path w="483414" h="1953238">
                  <a:moveTo>
                    <a:pt x="335728" y="1843301"/>
                  </a:moveTo>
                  <a:cubicBezTo>
                    <a:pt x="341973" y="1843630"/>
                    <a:pt x="351011" y="1845109"/>
                    <a:pt x="362843" y="1847738"/>
                  </a:cubicBezTo>
                  <a:cubicBezTo>
                    <a:pt x="378619" y="1850367"/>
                    <a:pt x="393080" y="1855626"/>
                    <a:pt x="406226" y="1863514"/>
                  </a:cubicBezTo>
                  <a:cubicBezTo>
                    <a:pt x="422002" y="1872716"/>
                    <a:pt x="433176" y="1884548"/>
                    <a:pt x="439750" y="1899009"/>
                  </a:cubicBezTo>
                  <a:cubicBezTo>
                    <a:pt x="440407" y="1902953"/>
                    <a:pt x="440571" y="1906733"/>
                    <a:pt x="440243" y="1910348"/>
                  </a:cubicBezTo>
                  <a:cubicBezTo>
                    <a:pt x="439914" y="1913964"/>
                    <a:pt x="439092" y="1917414"/>
                    <a:pt x="437778" y="1920701"/>
                  </a:cubicBezTo>
                  <a:cubicBezTo>
                    <a:pt x="433834" y="1929904"/>
                    <a:pt x="429232" y="1935162"/>
                    <a:pt x="423974" y="1936477"/>
                  </a:cubicBezTo>
                  <a:cubicBezTo>
                    <a:pt x="416086" y="1940421"/>
                    <a:pt x="408855" y="1939106"/>
                    <a:pt x="402282" y="1932533"/>
                  </a:cubicBezTo>
                  <a:cubicBezTo>
                    <a:pt x="399653" y="1929904"/>
                    <a:pt x="396366" y="1925302"/>
                    <a:pt x="392422" y="1918729"/>
                  </a:cubicBezTo>
                  <a:cubicBezTo>
                    <a:pt x="388478" y="1912156"/>
                    <a:pt x="385849" y="1908212"/>
                    <a:pt x="384534" y="1906897"/>
                  </a:cubicBezTo>
                  <a:cubicBezTo>
                    <a:pt x="383220" y="1905582"/>
                    <a:pt x="381905" y="1903611"/>
                    <a:pt x="380590" y="1900981"/>
                  </a:cubicBezTo>
                  <a:cubicBezTo>
                    <a:pt x="379276" y="1898352"/>
                    <a:pt x="377961" y="1896380"/>
                    <a:pt x="376647" y="1895065"/>
                  </a:cubicBezTo>
                  <a:lnTo>
                    <a:pt x="370731" y="1885206"/>
                  </a:lnTo>
                  <a:cubicBezTo>
                    <a:pt x="358899" y="1873374"/>
                    <a:pt x="346410" y="1862857"/>
                    <a:pt x="333263" y="1853654"/>
                  </a:cubicBezTo>
                  <a:cubicBezTo>
                    <a:pt x="333263" y="1853654"/>
                    <a:pt x="332606" y="1852997"/>
                    <a:pt x="331291" y="1851682"/>
                  </a:cubicBezTo>
                  <a:cubicBezTo>
                    <a:pt x="326033" y="1849053"/>
                    <a:pt x="324061" y="1847081"/>
                    <a:pt x="325375" y="1845766"/>
                  </a:cubicBezTo>
                  <a:cubicBezTo>
                    <a:pt x="326033" y="1843794"/>
                    <a:pt x="329484" y="1842972"/>
                    <a:pt x="335728" y="1843301"/>
                  </a:cubicBezTo>
                  <a:close/>
                  <a:moveTo>
                    <a:pt x="191281" y="1735336"/>
                  </a:moveTo>
                  <a:cubicBezTo>
                    <a:pt x="213630" y="1735336"/>
                    <a:pt x="230721" y="1739280"/>
                    <a:pt x="242552" y="1747167"/>
                  </a:cubicBezTo>
                  <a:cubicBezTo>
                    <a:pt x="253070" y="1753741"/>
                    <a:pt x="258986" y="1762286"/>
                    <a:pt x="260300" y="1772803"/>
                  </a:cubicBezTo>
                  <a:cubicBezTo>
                    <a:pt x="260300" y="1775432"/>
                    <a:pt x="259643" y="1779376"/>
                    <a:pt x="258328" y="1784635"/>
                  </a:cubicBezTo>
                  <a:cubicBezTo>
                    <a:pt x="259643" y="1782006"/>
                    <a:pt x="258986" y="1783320"/>
                    <a:pt x="256356" y="1788579"/>
                  </a:cubicBezTo>
                  <a:cubicBezTo>
                    <a:pt x="252412" y="1792523"/>
                    <a:pt x="247811" y="1795152"/>
                    <a:pt x="242552" y="1796467"/>
                  </a:cubicBezTo>
                  <a:cubicBezTo>
                    <a:pt x="237294" y="1799096"/>
                    <a:pt x="231378" y="1798439"/>
                    <a:pt x="224805" y="1794495"/>
                  </a:cubicBezTo>
                  <a:cubicBezTo>
                    <a:pt x="220861" y="1791866"/>
                    <a:pt x="216917" y="1787264"/>
                    <a:pt x="212973" y="1780691"/>
                  </a:cubicBezTo>
                  <a:cubicBezTo>
                    <a:pt x="212973" y="1779376"/>
                    <a:pt x="211658" y="1775432"/>
                    <a:pt x="209029" y="1768859"/>
                  </a:cubicBezTo>
                  <a:cubicBezTo>
                    <a:pt x="207714" y="1766230"/>
                    <a:pt x="206400" y="1764258"/>
                    <a:pt x="205085" y="1762943"/>
                  </a:cubicBezTo>
                  <a:cubicBezTo>
                    <a:pt x="198512" y="1756370"/>
                    <a:pt x="193253" y="1751111"/>
                    <a:pt x="189309" y="1747167"/>
                  </a:cubicBezTo>
                  <a:cubicBezTo>
                    <a:pt x="182736" y="1741909"/>
                    <a:pt x="179449" y="1739280"/>
                    <a:pt x="179449" y="1739280"/>
                  </a:cubicBezTo>
                  <a:cubicBezTo>
                    <a:pt x="179449" y="1736650"/>
                    <a:pt x="183393" y="1735336"/>
                    <a:pt x="191281" y="1735336"/>
                  </a:cubicBezTo>
                  <a:close/>
                  <a:moveTo>
                    <a:pt x="209029" y="1668289"/>
                  </a:moveTo>
                  <a:cubicBezTo>
                    <a:pt x="231378" y="1669603"/>
                    <a:pt x="247811" y="1674204"/>
                    <a:pt x="258328" y="1682092"/>
                  </a:cubicBezTo>
                  <a:cubicBezTo>
                    <a:pt x="268845" y="1688665"/>
                    <a:pt x="274761" y="1697211"/>
                    <a:pt x="276076" y="1707728"/>
                  </a:cubicBezTo>
                  <a:lnTo>
                    <a:pt x="274104" y="1719560"/>
                  </a:lnTo>
                  <a:lnTo>
                    <a:pt x="272132" y="1723504"/>
                  </a:lnTo>
                  <a:cubicBezTo>
                    <a:pt x="268188" y="1727448"/>
                    <a:pt x="263587" y="1730077"/>
                    <a:pt x="258328" y="1731392"/>
                  </a:cubicBezTo>
                  <a:cubicBezTo>
                    <a:pt x="253070" y="1732706"/>
                    <a:pt x="247154" y="1731392"/>
                    <a:pt x="240580" y="1727448"/>
                  </a:cubicBezTo>
                  <a:cubicBezTo>
                    <a:pt x="237951" y="1726133"/>
                    <a:pt x="234665" y="1721532"/>
                    <a:pt x="230721" y="1713644"/>
                  </a:cubicBezTo>
                  <a:cubicBezTo>
                    <a:pt x="230721" y="1712329"/>
                    <a:pt x="230063" y="1711015"/>
                    <a:pt x="228749" y="1709700"/>
                  </a:cubicBezTo>
                  <a:cubicBezTo>
                    <a:pt x="228749" y="1708385"/>
                    <a:pt x="226777" y="1704441"/>
                    <a:pt x="222833" y="1697868"/>
                  </a:cubicBezTo>
                  <a:cubicBezTo>
                    <a:pt x="222833" y="1696553"/>
                    <a:pt x="222175" y="1695239"/>
                    <a:pt x="220861" y="1693924"/>
                  </a:cubicBezTo>
                  <a:cubicBezTo>
                    <a:pt x="216917" y="1688665"/>
                    <a:pt x="212316" y="1684064"/>
                    <a:pt x="207057" y="1680120"/>
                  </a:cubicBezTo>
                  <a:cubicBezTo>
                    <a:pt x="200484" y="1674862"/>
                    <a:pt x="197197" y="1672232"/>
                    <a:pt x="197197" y="1672232"/>
                  </a:cubicBezTo>
                  <a:cubicBezTo>
                    <a:pt x="199826" y="1669603"/>
                    <a:pt x="203770" y="1668289"/>
                    <a:pt x="209029" y="1668289"/>
                  </a:cubicBezTo>
                  <a:close/>
                  <a:moveTo>
                    <a:pt x="299740" y="1660401"/>
                  </a:moveTo>
                  <a:cubicBezTo>
                    <a:pt x="306313" y="1661715"/>
                    <a:pt x="325375" y="1667631"/>
                    <a:pt x="356927" y="1678148"/>
                  </a:cubicBezTo>
                  <a:cubicBezTo>
                    <a:pt x="359556" y="1680778"/>
                    <a:pt x="360871" y="1683407"/>
                    <a:pt x="360871" y="1686036"/>
                  </a:cubicBezTo>
                  <a:cubicBezTo>
                    <a:pt x="362185" y="1687351"/>
                    <a:pt x="360871" y="1690637"/>
                    <a:pt x="356927" y="1695896"/>
                  </a:cubicBezTo>
                  <a:cubicBezTo>
                    <a:pt x="351668" y="1698525"/>
                    <a:pt x="347724" y="1701155"/>
                    <a:pt x="345095" y="1703784"/>
                  </a:cubicBezTo>
                  <a:cubicBezTo>
                    <a:pt x="341151" y="1747167"/>
                    <a:pt x="335235" y="1782006"/>
                    <a:pt x="327347" y="1808299"/>
                  </a:cubicBezTo>
                  <a:lnTo>
                    <a:pt x="382562" y="1804355"/>
                  </a:lnTo>
                  <a:lnTo>
                    <a:pt x="406226" y="1764915"/>
                  </a:lnTo>
                  <a:cubicBezTo>
                    <a:pt x="416743" y="1771488"/>
                    <a:pt x="429890" y="1780691"/>
                    <a:pt x="445666" y="1792523"/>
                  </a:cubicBezTo>
                  <a:cubicBezTo>
                    <a:pt x="453553" y="1799425"/>
                    <a:pt x="457744" y="1804478"/>
                    <a:pt x="458237" y="1807682"/>
                  </a:cubicBezTo>
                  <a:cubicBezTo>
                    <a:pt x="458401" y="1808751"/>
                    <a:pt x="458155" y="1809613"/>
                    <a:pt x="457497" y="1810271"/>
                  </a:cubicBezTo>
                  <a:cubicBezTo>
                    <a:pt x="457497" y="1814215"/>
                    <a:pt x="452239" y="1816186"/>
                    <a:pt x="441722" y="1816186"/>
                  </a:cubicBezTo>
                  <a:cubicBezTo>
                    <a:pt x="437778" y="1816186"/>
                    <a:pt x="431862" y="1816186"/>
                    <a:pt x="423974" y="1816186"/>
                  </a:cubicBezTo>
                  <a:cubicBezTo>
                    <a:pt x="412142" y="1817501"/>
                    <a:pt x="402282" y="1818158"/>
                    <a:pt x="394394" y="1818158"/>
                  </a:cubicBezTo>
                  <a:cubicBezTo>
                    <a:pt x="386506" y="1818158"/>
                    <a:pt x="374675" y="1818816"/>
                    <a:pt x="358899" y="1820130"/>
                  </a:cubicBezTo>
                  <a:cubicBezTo>
                    <a:pt x="341808" y="1820130"/>
                    <a:pt x="329977" y="1820788"/>
                    <a:pt x="323403" y="1822102"/>
                  </a:cubicBezTo>
                  <a:cubicBezTo>
                    <a:pt x="303684" y="1886520"/>
                    <a:pt x="249783" y="1929904"/>
                    <a:pt x="161702" y="1952253"/>
                  </a:cubicBezTo>
                  <a:cubicBezTo>
                    <a:pt x="157758" y="1953567"/>
                    <a:pt x="154471" y="1953567"/>
                    <a:pt x="151842" y="1952253"/>
                  </a:cubicBezTo>
                  <a:cubicBezTo>
                    <a:pt x="150527" y="1952253"/>
                    <a:pt x="149870" y="1952253"/>
                    <a:pt x="149870" y="1952253"/>
                  </a:cubicBezTo>
                  <a:cubicBezTo>
                    <a:pt x="149870" y="1949623"/>
                    <a:pt x="153156" y="1946337"/>
                    <a:pt x="159730" y="1942393"/>
                  </a:cubicBezTo>
                  <a:cubicBezTo>
                    <a:pt x="222833" y="1912156"/>
                    <a:pt x="262929" y="1873374"/>
                    <a:pt x="280020" y="1826046"/>
                  </a:cubicBezTo>
                  <a:cubicBezTo>
                    <a:pt x="276076" y="1826046"/>
                    <a:pt x="266873" y="1826704"/>
                    <a:pt x="252412" y="1828018"/>
                  </a:cubicBezTo>
                  <a:cubicBezTo>
                    <a:pt x="236637" y="1829333"/>
                    <a:pt x="226777" y="1829990"/>
                    <a:pt x="222833" y="1829990"/>
                  </a:cubicBezTo>
                  <a:cubicBezTo>
                    <a:pt x="220203" y="1829990"/>
                    <a:pt x="215602" y="1830648"/>
                    <a:pt x="209029" y="1831962"/>
                  </a:cubicBezTo>
                  <a:cubicBezTo>
                    <a:pt x="195882" y="1834591"/>
                    <a:pt x="185365" y="1836563"/>
                    <a:pt x="177477" y="1837878"/>
                  </a:cubicBezTo>
                  <a:lnTo>
                    <a:pt x="165646" y="1816186"/>
                  </a:lnTo>
                  <a:cubicBezTo>
                    <a:pt x="186680" y="1816186"/>
                    <a:pt x="207714" y="1815529"/>
                    <a:pt x="228749" y="1814215"/>
                  </a:cubicBezTo>
                  <a:lnTo>
                    <a:pt x="283964" y="1810271"/>
                  </a:lnTo>
                  <a:cubicBezTo>
                    <a:pt x="290537" y="1789236"/>
                    <a:pt x="294481" y="1762943"/>
                    <a:pt x="295796" y="1731392"/>
                  </a:cubicBezTo>
                  <a:cubicBezTo>
                    <a:pt x="295796" y="1730077"/>
                    <a:pt x="295796" y="1728105"/>
                    <a:pt x="295796" y="1725476"/>
                  </a:cubicBezTo>
                  <a:cubicBezTo>
                    <a:pt x="298425" y="1703127"/>
                    <a:pt x="299740" y="1681435"/>
                    <a:pt x="299740" y="1660401"/>
                  </a:cubicBezTo>
                  <a:close/>
                  <a:moveTo>
                    <a:pt x="98598" y="1658429"/>
                  </a:moveTo>
                  <a:cubicBezTo>
                    <a:pt x="99913" y="1658429"/>
                    <a:pt x="101885" y="1659743"/>
                    <a:pt x="104514" y="1662373"/>
                  </a:cubicBezTo>
                  <a:cubicBezTo>
                    <a:pt x="115032" y="1668946"/>
                    <a:pt x="123577" y="1674862"/>
                    <a:pt x="130150" y="1680120"/>
                  </a:cubicBezTo>
                  <a:cubicBezTo>
                    <a:pt x="139353" y="1688008"/>
                    <a:pt x="143954" y="1693924"/>
                    <a:pt x="143954" y="1697868"/>
                  </a:cubicBezTo>
                  <a:cubicBezTo>
                    <a:pt x="143954" y="1703127"/>
                    <a:pt x="138038" y="1708385"/>
                    <a:pt x="126206" y="1713644"/>
                  </a:cubicBezTo>
                  <a:lnTo>
                    <a:pt x="124234" y="1824074"/>
                  </a:lnTo>
                  <a:cubicBezTo>
                    <a:pt x="129493" y="1820130"/>
                    <a:pt x="136723" y="1814215"/>
                    <a:pt x="145926" y="1806327"/>
                  </a:cubicBezTo>
                  <a:cubicBezTo>
                    <a:pt x="159072" y="1795810"/>
                    <a:pt x="167617" y="1788579"/>
                    <a:pt x="171561" y="1784635"/>
                  </a:cubicBezTo>
                  <a:cubicBezTo>
                    <a:pt x="179449" y="1778062"/>
                    <a:pt x="184051" y="1776090"/>
                    <a:pt x="185365" y="1778719"/>
                  </a:cubicBezTo>
                  <a:cubicBezTo>
                    <a:pt x="186351" y="1779705"/>
                    <a:pt x="187009" y="1780773"/>
                    <a:pt x="187337" y="1781923"/>
                  </a:cubicBezTo>
                  <a:cubicBezTo>
                    <a:pt x="188323" y="1785374"/>
                    <a:pt x="186351" y="1789565"/>
                    <a:pt x="181421" y="1794495"/>
                  </a:cubicBezTo>
                  <a:cubicBezTo>
                    <a:pt x="149870" y="1833934"/>
                    <a:pt x="124891" y="1868115"/>
                    <a:pt x="106486" y="1897037"/>
                  </a:cubicBezTo>
                  <a:cubicBezTo>
                    <a:pt x="103857" y="1903611"/>
                    <a:pt x="100570" y="1907554"/>
                    <a:pt x="96626" y="1908869"/>
                  </a:cubicBezTo>
                  <a:cubicBezTo>
                    <a:pt x="91368" y="1911498"/>
                    <a:pt x="84795" y="1908869"/>
                    <a:pt x="76907" y="1900981"/>
                  </a:cubicBezTo>
                  <a:cubicBezTo>
                    <a:pt x="75592" y="1898352"/>
                    <a:pt x="70333" y="1891779"/>
                    <a:pt x="61131" y="1881262"/>
                  </a:cubicBezTo>
                  <a:cubicBezTo>
                    <a:pt x="57187" y="1876003"/>
                    <a:pt x="53900" y="1872059"/>
                    <a:pt x="51271" y="1869430"/>
                  </a:cubicBezTo>
                  <a:cubicBezTo>
                    <a:pt x="72305" y="1857598"/>
                    <a:pt x="82165" y="1842479"/>
                    <a:pt x="80851" y="1824074"/>
                  </a:cubicBezTo>
                  <a:lnTo>
                    <a:pt x="82823" y="1695896"/>
                  </a:lnTo>
                  <a:cubicBezTo>
                    <a:pt x="60474" y="1697211"/>
                    <a:pt x="41411" y="1700497"/>
                    <a:pt x="25635" y="1705756"/>
                  </a:cubicBezTo>
                  <a:cubicBezTo>
                    <a:pt x="25635" y="1704441"/>
                    <a:pt x="24321" y="1701812"/>
                    <a:pt x="21691" y="1697868"/>
                  </a:cubicBezTo>
                  <a:cubicBezTo>
                    <a:pt x="17748" y="1692609"/>
                    <a:pt x="15118" y="1688008"/>
                    <a:pt x="13804" y="1684064"/>
                  </a:cubicBezTo>
                  <a:cubicBezTo>
                    <a:pt x="40097" y="1684064"/>
                    <a:pt x="62446" y="1682750"/>
                    <a:pt x="80851" y="1680120"/>
                  </a:cubicBezTo>
                  <a:close/>
                  <a:moveTo>
                    <a:pt x="76907" y="1538138"/>
                  </a:moveTo>
                  <a:cubicBezTo>
                    <a:pt x="78221" y="1538138"/>
                    <a:pt x="80851" y="1538138"/>
                    <a:pt x="84795" y="1538138"/>
                  </a:cubicBezTo>
                  <a:cubicBezTo>
                    <a:pt x="90053" y="1539453"/>
                    <a:pt x="93997" y="1540110"/>
                    <a:pt x="96626" y="1540110"/>
                  </a:cubicBezTo>
                  <a:cubicBezTo>
                    <a:pt x="99256" y="1541425"/>
                    <a:pt x="103200" y="1542740"/>
                    <a:pt x="108458" y="1544054"/>
                  </a:cubicBezTo>
                  <a:cubicBezTo>
                    <a:pt x="116346" y="1546683"/>
                    <a:pt x="121605" y="1548655"/>
                    <a:pt x="124234" y="1549970"/>
                  </a:cubicBezTo>
                  <a:cubicBezTo>
                    <a:pt x="140010" y="1561802"/>
                    <a:pt x="147898" y="1574291"/>
                    <a:pt x="147898" y="1587438"/>
                  </a:cubicBezTo>
                  <a:cubicBezTo>
                    <a:pt x="149212" y="1596640"/>
                    <a:pt x="146583" y="1604528"/>
                    <a:pt x="140010" y="1611101"/>
                  </a:cubicBezTo>
                  <a:cubicBezTo>
                    <a:pt x="132122" y="1618989"/>
                    <a:pt x="124891" y="1622933"/>
                    <a:pt x="118318" y="1622933"/>
                  </a:cubicBezTo>
                  <a:cubicBezTo>
                    <a:pt x="107801" y="1622933"/>
                    <a:pt x="100570" y="1620304"/>
                    <a:pt x="96626" y="1615045"/>
                  </a:cubicBezTo>
                  <a:cubicBezTo>
                    <a:pt x="92683" y="1609787"/>
                    <a:pt x="90053" y="1601241"/>
                    <a:pt x="88739" y="1589410"/>
                  </a:cubicBezTo>
                  <a:cubicBezTo>
                    <a:pt x="87424" y="1577578"/>
                    <a:pt x="84137" y="1567718"/>
                    <a:pt x="78879" y="1559830"/>
                  </a:cubicBezTo>
                  <a:cubicBezTo>
                    <a:pt x="74935" y="1553257"/>
                    <a:pt x="71648" y="1549970"/>
                    <a:pt x="69019" y="1549970"/>
                  </a:cubicBezTo>
                  <a:cubicBezTo>
                    <a:pt x="69019" y="1549970"/>
                    <a:pt x="68361" y="1549313"/>
                    <a:pt x="67047" y="1547998"/>
                  </a:cubicBezTo>
                  <a:cubicBezTo>
                    <a:pt x="64418" y="1544054"/>
                    <a:pt x="63760" y="1541425"/>
                    <a:pt x="65075" y="1540110"/>
                  </a:cubicBezTo>
                  <a:cubicBezTo>
                    <a:pt x="65075" y="1538796"/>
                    <a:pt x="69019" y="1538138"/>
                    <a:pt x="76907" y="1538138"/>
                  </a:cubicBezTo>
                  <a:close/>
                  <a:moveTo>
                    <a:pt x="274104" y="1496727"/>
                  </a:moveTo>
                  <a:cubicBezTo>
                    <a:pt x="287250" y="1499356"/>
                    <a:pt x="299740" y="1502643"/>
                    <a:pt x="311571" y="1506587"/>
                  </a:cubicBezTo>
                  <a:cubicBezTo>
                    <a:pt x="327347" y="1510531"/>
                    <a:pt x="335235" y="1515132"/>
                    <a:pt x="335235" y="1520391"/>
                  </a:cubicBezTo>
                  <a:cubicBezTo>
                    <a:pt x="335235" y="1524335"/>
                    <a:pt x="329977" y="1528936"/>
                    <a:pt x="319459" y="1534194"/>
                  </a:cubicBezTo>
                  <a:lnTo>
                    <a:pt x="319459" y="1569690"/>
                  </a:lnTo>
                  <a:lnTo>
                    <a:pt x="352983" y="1567718"/>
                  </a:lnTo>
                  <a:cubicBezTo>
                    <a:pt x="355612" y="1561145"/>
                    <a:pt x="362843" y="1549970"/>
                    <a:pt x="374675" y="1534194"/>
                  </a:cubicBezTo>
                  <a:cubicBezTo>
                    <a:pt x="375989" y="1535509"/>
                    <a:pt x="378619" y="1537481"/>
                    <a:pt x="382562" y="1540110"/>
                  </a:cubicBezTo>
                  <a:cubicBezTo>
                    <a:pt x="385192" y="1541425"/>
                    <a:pt x="395709" y="1549313"/>
                    <a:pt x="414114" y="1563774"/>
                  </a:cubicBezTo>
                  <a:cubicBezTo>
                    <a:pt x="420687" y="1569033"/>
                    <a:pt x="423317" y="1573634"/>
                    <a:pt x="422002" y="1577578"/>
                  </a:cubicBezTo>
                  <a:cubicBezTo>
                    <a:pt x="422002" y="1580207"/>
                    <a:pt x="416743" y="1581522"/>
                    <a:pt x="406226" y="1581522"/>
                  </a:cubicBezTo>
                  <a:cubicBezTo>
                    <a:pt x="381248" y="1581522"/>
                    <a:pt x="364157" y="1582179"/>
                    <a:pt x="354955" y="1583494"/>
                  </a:cubicBezTo>
                  <a:cubicBezTo>
                    <a:pt x="341808" y="1583494"/>
                    <a:pt x="329977" y="1584151"/>
                    <a:pt x="319459" y="1585466"/>
                  </a:cubicBezTo>
                  <a:lnTo>
                    <a:pt x="321431" y="1628849"/>
                  </a:lnTo>
                  <a:lnTo>
                    <a:pt x="390450" y="1624905"/>
                  </a:lnTo>
                  <a:cubicBezTo>
                    <a:pt x="391765" y="1622276"/>
                    <a:pt x="395709" y="1617674"/>
                    <a:pt x="402282" y="1611101"/>
                  </a:cubicBezTo>
                  <a:cubicBezTo>
                    <a:pt x="407541" y="1605843"/>
                    <a:pt x="411485" y="1601241"/>
                    <a:pt x="414114" y="1597298"/>
                  </a:cubicBezTo>
                  <a:cubicBezTo>
                    <a:pt x="416743" y="1599927"/>
                    <a:pt x="420687" y="1603213"/>
                    <a:pt x="425946" y="1607157"/>
                  </a:cubicBezTo>
                  <a:cubicBezTo>
                    <a:pt x="436463" y="1617674"/>
                    <a:pt x="445008" y="1626220"/>
                    <a:pt x="451581" y="1632793"/>
                  </a:cubicBezTo>
                  <a:cubicBezTo>
                    <a:pt x="459469" y="1640681"/>
                    <a:pt x="463413" y="1647254"/>
                    <a:pt x="463413" y="1652513"/>
                  </a:cubicBezTo>
                  <a:cubicBezTo>
                    <a:pt x="463413" y="1657771"/>
                    <a:pt x="460127" y="1660401"/>
                    <a:pt x="453553" y="1660401"/>
                  </a:cubicBezTo>
                  <a:cubicBezTo>
                    <a:pt x="451581" y="1660401"/>
                    <a:pt x="448624" y="1660565"/>
                    <a:pt x="444680" y="1660894"/>
                  </a:cubicBezTo>
                  <a:lnTo>
                    <a:pt x="434017" y="1661960"/>
                  </a:lnTo>
                  <a:lnTo>
                    <a:pt x="430999" y="1662742"/>
                  </a:lnTo>
                  <a:cubicBezTo>
                    <a:pt x="429274" y="1663153"/>
                    <a:pt x="426932" y="1663687"/>
                    <a:pt x="423974" y="1664345"/>
                  </a:cubicBezTo>
                  <a:cubicBezTo>
                    <a:pt x="414771" y="1666974"/>
                    <a:pt x="400968" y="1675519"/>
                    <a:pt x="382562" y="1689980"/>
                  </a:cubicBezTo>
                  <a:cubicBezTo>
                    <a:pt x="377304" y="1695239"/>
                    <a:pt x="373360" y="1696553"/>
                    <a:pt x="370731" y="1693924"/>
                  </a:cubicBezTo>
                  <a:cubicBezTo>
                    <a:pt x="370731" y="1693924"/>
                    <a:pt x="371388" y="1690637"/>
                    <a:pt x="372703" y="1684064"/>
                  </a:cubicBezTo>
                  <a:cubicBezTo>
                    <a:pt x="374017" y="1681435"/>
                    <a:pt x="375332" y="1678148"/>
                    <a:pt x="376647" y="1674204"/>
                  </a:cubicBezTo>
                  <a:cubicBezTo>
                    <a:pt x="379276" y="1668946"/>
                    <a:pt x="381248" y="1665002"/>
                    <a:pt x="382562" y="1662373"/>
                  </a:cubicBezTo>
                  <a:cubicBezTo>
                    <a:pt x="383877" y="1659743"/>
                    <a:pt x="385849" y="1656457"/>
                    <a:pt x="388478" y="1652513"/>
                  </a:cubicBezTo>
                  <a:cubicBezTo>
                    <a:pt x="391108" y="1647254"/>
                    <a:pt x="393080" y="1643310"/>
                    <a:pt x="394394" y="1640681"/>
                  </a:cubicBezTo>
                  <a:cubicBezTo>
                    <a:pt x="377304" y="1641996"/>
                    <a:pt x="354298" y="1643310"/>
                    <a:pt x="325375" y="1644625"/>
                  </a:cubicBezTo>
                  <a:cubicBezTo>
                    <a:pt x="278048" y="1647254"/>
                    <a:pt x="241895" y="1649226"/>
                    <a:pt x="216917" y="1650541"/>
                  </a:cubicBezTo>
                  <a:cubicBezTo>
                    <a:pt x="193253" y="1653170"/>
                    <a:pt x="177477" y="1655799"/>
                    <a:pt x="169589" y="1658429"/>
                  </a:cubicBezTo>
                  <a:cubicBezTo>
                    <a:pt x="165646" y="1649226"/>
                    <a:pt x="162359" y="1641338"/>
                    <a:pt x="159730" y="1634765"/>
                  </a:cubicBezTo>
                  <a:cubicBezTo>
                    <a:pt x="175505" y="1636080"/>
                    <a:pt x="193910" y="1636080"/>
                    <a:pt x="214945" y="1634765"/>
                  </a:cubicBezTo>
                  <a:lnTo>
                    <a:pt x="274104" y="1632793"/>
                  </a:lnTo>
                  <a:cubicBezTo>
                    <a:pt x="274104" y="1620961"/>
                    <a:pt x="274104" y="1605843"/>
                    <a:pt x="274104" y="1587438"/>
                  </a:cubicBezTo>
                  <a:lnTo>
                    <a:pt x="238608" y="1591382"/>
                  </a:lnTo>
                  <a:cubicBezTo>
                    <a:pt x="228091" y="1591382"/>
                    <a:pt x="212973" y="1593354"/>
                    <a:pt x="193253" y="1597298"/>
                  </a:cubicBezTo>
                  <a:cubicBezTo>
                    <a:pt x="190624" y="1589410"/>
                    <a:pt x="187337" y="1581522"/>
                    <a:pt x="183393" y="1573634"/>
                  </a:cubicBezTo>
                  <a:cubicBezTo>
                    <a:pt x="203113" y="1573634"/>
                    <a:pt x="220861" y="1573634"/>
                    <a:pt x="236637" y="1573634"/>
                  </a:cubicBezTo>
                  <a:cubicBezTo>
                    <a:pt x="247154" y="1573634"/>
                    <a:pt x="259643" y="1572977"/>
                    <a:pt x="274104" y="1571662"/>
                  </a:cubicBezTo>
                  <a:cubicBezTo>
                    <a:pt x="276733" y="1557201"/>
                    <a:pt x="276733" y="1547341"/>
                    <a:pt x="274104" y="1542082"/>
                  </a:cubicBezTo>
                  <a:cubicBezTo>
                    <a:pt x="274104" y="1526307"/>
                    <a:pt x="274104" y="1511188"/>
                    <a:pt x="274104" y="1496727"/>
                  </a:cubicBezTo>
                  <a:close/>
                  <a:moveTo>
                    <a:pt x="195225" y="1258118"/>
                  </a:moveTo>
                  <a:cubicBezTo>
                    <a:pt x="197854" y="1259433"/>
                    <a:pt x="203113" y="1262719"/>
                    <a:pt x="211001" y="1267978"/>
                  </a:cubicBezTo>
                  <a:cubicBezTo>
                    <a:pt x="216259" y="1273237"/>
                    <a:pt x="220861" y="1277181"/>
                    <a:pt x="224805" y="1279810"/>
                  </a:cubicBezTo>
                  <a:cubicBezTo>
                    <a:pt x="232693" y="1286383"/>
                    <a:pt x="236637" y="1291642"/>
                    <a:pt x="236637" y="1295586"/>
                  </a:cubicBezTo>
                  <a:cubicBezTo>
                    <a:pt x="235322" y="1299530"/>
                    <a:pt x="230721" y="1303474"/>
                    <a:pt x="222833" y="1307418"/>
                  </a:cubicBezTo>
                  <a:cubicBezTo>
                    <a:pt x="211001" y="1324508"/>
                    <a:pt x="198512" y="1338312"/>
                    <a:pt x="185365" y="1348829"/>
                  </a:cubicBezTo>
                  <a:cubicBezTo>
                    <a:pt x="168275" y="1363290"/>
                    <a:pt x="148555" y="1374465"/>
                    <a:pt x="126206" y="1382353"/>
                  </a:cubicBezTo>
                  <a:cubicBezTo>
                    <a:pt x="120947" y="1383667"/>
                    <a:pt x="117003" y="1383667"/>
                    <a:pt x="114374" y="1382353"/>
                  </a:cubicBezTo>
                  <a:cubicBezTo>
                    <a:pt x="113060" y="1381038"/>
                    <a:pt x="115689" y="1377094"/>
                    <a:pt x="122262" y="1370521"/>
                  </a:cubicBezTo>
                  <a:cubicBezTo>
                    <a:pt x="145926" y="1352116"/>
                    <a:pt x="164988" y="1330424"/>
                    <a:pt x="179449" y="1305446"/>
                  </a:cubicBezTo>
                  <a:cubicBezTo>
                    <a:pt x="187337" y="1289670"/>
                    <a:pt x="192596" y="1273894"/>
                    <a:pt x="195225" y="1258118"/>
                  </a:cubicBezTo>
                  <a:close/>
                  <a:moveTo>
                    <a:pt x="283964" y="1183183"/>
                  </a:moveTo>
                  <a:lnTo>
                    <a:pt x="189309" y="1191071"/>
                  </a:lnTo>
                  <a:cubicBezTo>
                    <a:pt x="190624" y="1196330"/>
                    <a:pt x="191281" y="1204218"/>
                    <a:pt x="191281" y="1214735"/>
                  </a:cubicBezTo>
                  <a:cubicBezTo>
                    <a:pt x="192596" y="1225252"/>
                    <a:pt x="193253" y="1233140"/>
                    <a:pt x="193253" y="1238398"/>
                  </a:cubicBezTo>
                  <a:cubicBezTo>
                    <a:pt x="211658" y="1235769"/>
                    <a:pt x="239266" y="1233797"/>
                    <a:pt x="276076" y="1232483"/>
                  </a:cubicBezTo>
                  <a:cubicBezTo>
                    <a:pt x="276076" y="1229853"/>
                    <a:pt x="276733" y="1224595"/>
                    <a:pt x="278048" y="1216707"/>
                  </a:cubicBezTo>
                  <a:cubicBezTo>
                    <a:pt x="280677" y="1202246"/>
                    <a:pt x="282649" y="1191071"/>
                    <a:pt x="283964" y="1183183"/>
                  </a:cubicBezTo>
                  <a:close/>
                  <a:moveTo>
                    <a:pt x="167617" y="1096416"/>
                  </a:moveTo>
                  <a:cubicBezTo>
                    <a:pt x="170247" y="1095102"/>
                    <a:pt x="174191" y="1095102"/>
                    <a:pt x="179449" y="1096416"/>
                  </a:cubicBezTo>
                  <a:cubicBezTo>
                    <a:pt x="209686" y="1097731"/>
                    <a:pt x="226777" y="1109563"/>
                    <a:pt x="230721" y="1131912"/>
                  </a:cubicBezTo>
                  <a:cubicBezTo>
                    <a:pt x="230721" y="1137171"/>
                    <a:pt x="228749" y="1143744"/>
                    <a:pt x="224805" y="1151632"/>
                  </a:cubicBezTo>
                  <a:cubicBezTo>
                    <a:pt x="218231" y="1155576"/>
                    <a:pt x="212973" y="1158205"/>
                    <a:pt x="209029" y="1159520"/>
                  </a:cubicBezTo>
                  <a:cubicBezTo>
                    <a:pt x="197197" y="1159520"/>
                    <a:pt x="189309" y="1152946"/>
                    <a:pt x="185365" y="1139800"/>
                  </a:cubicBezTo>
                  <a:cubicBezTo>
                    <a:pt x="184051" y="1125339"/>
                    <a:pt x="179449" y="1113507"/>
                    <a:pt x="171561" y="1104304"/>
                  </a:cubicBezTo>
                  <a:cubicBezTo>
                    <a:pt x="167617" y="1101675"/>
                    <a:pt x="166303" y="1099046"/>
                    <a:pt x="167617" y="1096416"/>
                  </a:cubicBezTo>
                  <a:close/>
                  <a:moveTo>
                    <a:pt x="266216" y="1082613"/>
                  </a:moveTo>
                  <a:cubicBezTo>
                    <a:pt x="272789" y="1085242"/>
                    <a:pt x="280677" y="1089843"/>
                    <a:pt x="289880" y="1096416"/>
                  </a:cubicBezTo>
                  <a:cubicBezTo>
                    <a:pt x="293824" y="1099046"/>
                    <a:pt x="297110" y="1101018"/>
                    <a:pt x="299740" y="1102332"/>
                  </a:cubicBezTo>
                  <a:cubicBezTo>
                    <a:pt x="301054" y="1102332"/>
                    <a:pt x="302369" y="1102990"/>
                    <a:pt x="303684" y="1104304"/>
                  </a:cubicBezTo>
                  <a:cubicBezTo>
                    <a:pt x="311571" y="1109563"/>
                    <a:pt x="314858" y="1114164"/>
                    <a:pt x="313543" y="1118108"/>
                  </a:cubicBezTo>
                  <a:cubicBezTo>
                    <a:pt x="312229" y="1123367"/>
                    <a:pt x="306313" y="1126653"/>
                    <a:pt x="295796" y="1127968"/>
                  </a:cubicBezTo>
                  <a:cubicBezTo>
                    <a:pt x="294481" y="1129283"/>
                    <a:pt x="291852" y="1131912"/>
                    <a:pt x="287908" y="1135856"/>
                  </a:cubicBezTo>
                  <a:cubicBezTo>
                    <a:pt x="273447" y="1154261"/>
                    <a:pt x="262929" y="1166093"/>
                    <a:pt x="256356" y="1171351"/>
                  </a:cubicBezTo>
                  <a:lnTo>
                    <a:pt x="285936" y="1169379"/>
                  </a:lnTo>
                  <a:lnTo>
                    <a:pt x="301712" y="1151632"/>
                  </a:lnTo>
                  <a:cubicBezTo>
                    <a:pt x="309599" y="1155576"/>
                    <a:pt x="316830" y="1160834"/>
                    <a:pt x="323403" y="1167407"/>
                  </a:cubicBezTo>
                  <a:cubicBezTo>
                    <a:pt x="323403" y="1167407"/>
                    <a:pt x="324061" y="1168065"/>
                    <a:pt x="325375" y="1169379"/>
                  </a:cubicBezTo>
                  <a:cubicBezTo>
                    <a:pt x="335892" y="1175953"/>
                    <a:pt x="340494" y="1181869"/>
                    <a:pt x="339179" y="1187127"/>
                  </a:cubicBezTo>
                  <a:cubicBezTo>
                    <a:pt x="337864" y="1189756"/>
                    <a:pt x="333263" y="1193043"/>
                    <a:pt x="325375" y="1196987"/>
                  </a:cubicBezTo>
                  <a:cubicBezTo>
                    <a:pt x="325375" y="1196987"/>
                    <a:pt x="324718" y="1198959"/>
                    <a:pt x="323403" y="1202903"/>
                  </a:cubicBezTo>
                  <a:cubicBezTo>
                    <a:pt x="322089" y="1212106"/>
                    <a:pt x="321431" y="1218022"/>
                    <a:pt x="321431" y="1220651"/>
                  </a:cubicBezTo>
                  <a:lnTo>
                    <a:pt x="325375" y="1224595"/>
                  </a:lnTo>
                  <a:cubicBezTo>
                    <a:pt x="331949" y="1231168"/>
                    <a:pt x="335235" y="1236427"/>
                    <a:pt x="335235" y="1240370"/>
                  </a:cubicBezTo>
                  <a:cubicBezTo>
                    <a:pt x="335235" y="1244314"/>
                    <a:pt x="329319" y="1246286"/>
                    <a:pt x="317487" y="1246286"/>
                  </a:cubicBezTo>
                  <a:cubicBezTo>
                    <a:pt x="316173" y="1246286"/>
                    <a:pt x="304998" y="1246944"/>
                    <a:pt x="283964" y="1248258"/>
                  </a:cubicBezTo>
                  <a:lnTo>
                    <a:pt x="260300" y="1250230"/>
                  </a:lnTo>
                  <a:cubicBezTo>
                    <a:pt x="268188" y="1251545"/>
                    <a:pt x="274761" y="1254174"/>
                    <a:pt x="280020" y="1258118"/>
                  </a:cubicBezTo>
                  <a:cubicBezTo>
                    <a:pt x="289222" y="1262062"/>
                    <a:pt x="293824" y="1266006"/>
                    <a:pt x="293824" y="1269950"/>
                  </a:cubicBezTo>
                  <a:cubicBezTo>
                    <a:pt x="293824" y="1273894"/>
                    <a:pt x="290537" y="1278495"/>
                    <a:pt x="283964" y="1283754"/>
                  </a:cubicBezTo>
                  <a:cubicBezTo>
                    <a:pt x="283964" y="1290327"/>
                    <a:pt x="283964" y="1301502"/>
                    <a:pt x="283964" y="1317277"/>
                  </a:cubicBezTo>
                  <a:cubicBezTo>
                    <a:pt x="283964" y="1321221"/>
                    <a:pt x="283964" y="1323851"/>
                    <a:pt x="283964" y="1325165"/>
                  </a:cubicBezTo>
                  <a:cubicBezTo>
                    <a:pt x="285278" y="1327794"/>
                    <a:pt x="288565" y="1329109"/>
                    <a:pt x="293824" y="1329109"/>
                  </a:cubicBezTo>
                  <a:cubicBezTo>
                    <a:pt x="301712" y="1329109"/>
                    <a:pt x="307627" y="1327137"/>
                    <a:pt x="311571" y="1323193"/>
                  </a:cubicBezTo>
                  <a:cubicBezTo>
                    <a:pt x="315515" y="1320564"/>
                    <a:pt x="319459" y="1314648"/>
                    <a:pt x="323403" y="1305446"/>
                  </a:cubicBezTo>
                  <a:cubicBezTo>
                    <a:pt x="324718" y="1302816"/>
                    <a:pt x="326690" y="1298872"/>
                    <a:pt x="329319" y="1293614"/>
                  </a:cubicBezTo>
                  <a:cubicBezTo>
                    <a:pt x="331949" y="1288355"/>
                    <a:pt x="333920" y="1283754"/>
                    <a:pt x="335235" y="1279810"/>
                  </a:cubicBezTo>
                  <a:cubicBezTo>
                    <a:pt x="337864" y="1269293"/>
                    <a:pt x="340494" y="1265349"/>
                    <a:pt x="343123" y="1267978"/>
                  </a:cubicBezTo>
                  <a:cubicBezTo>
                    <a:pt x="345752" y="1267978"/>
                    <a:pt x="346410" y="1273894"/>
                    <a:pt x="345095" y="1285726"/>
                  </a:cubicBezTo>
                  <a:cubicBezTo>
                    <a:pt x="343780" y="1296243"/>
                    <a:pt x="343123" y="1305446"/>
                    <a:pt x="343123" y="1313333"/>
                  </a:cubicBezTo>
                  <a:cubicBezTo>
                    <a:pt x="343123" y="1317277"/>
                    <a:pt x="344438" y="1321221"/>
                    <a:pt x="347067" y="1325165"/>
                  </a:cubicBezTo>
                  <a:cubicBezTo>
                    <a:pt x="348382" y="1326480"/>
                    <a:pt x="349696" y="1327794"/>
                    <a:pt x="351011" y="1329109"/>
                  </a:cubicBezTo>
                  <a:cubicBezTo>
                    <a:pt x="352326" y="1331738"/>
                    <a:pt x="352983" y="1333710"/>
                    <a:pt x="352983" y="1335025"/>
                  </a:cubicBezTo>
                  <a:cubicBezTo>
                    <a:pt x="353969" y="1336997"/>
                    <a:pt x="354544" y="1338969"/>
                    <a:pt x="354708" y="1340941"/>
                  </a:cubicBezTo>
                  <a:cubicBezTo>
                    <a:pt x="355201" y="1346857"/>
                    <a:pt x="351997" y="1352773"/>
                    <a:pt x="345095" y="1358689"/>
                  </a:cubicBezTo>
                  <a:cubicBezTo>
                    <a:pt x="337207" y="1362633"/>
                    <a:pt x="331291" y="1364605"/>
                    <a:pt x="327347" y="1364605"/>
                  </a:cubicBezTo>
                  <a:cubicBezTo>
                    <a:pt x="320774" y="1365919"/>
                    <a:pt x="310914" y="1367234"/>
                    <a:pt x="297768" y="1368549"/>
                  </a:cubicBezTo>
                  <a:cubicBezTo>
                    <a:pt x="291194" y="1369863"/>
                    <a:pt x="286593" y="1370521"/>
                    <a:pt x="283964" y="1370521"/>
                  </a:cubicBezTo>
                  <a:cubicBezTo>
                    <a:pt x="281335" y="1370521"/>
                    <a:pt x="276733" y="1369863"/>
                    <a:pt x="270160" y="1368549"/>
                  </a:cubicBezTo>
                  <a:cubicBezTo>
                    <a:pt x="267531" y="1368549"/>
                    <a:pt x="265559" y="1368549"/>
                    <a:pt x="264244" y="1368549"/>
                  </a:cubicBezTo>
                  <a:cubicBezTo>
                    <a:pt x="257671" y="1367234"/>
                    <a:pt x="252412" y="1364605"/>
                    <a:pt x="248468" y="1360661"/>
                  </a:cubicBezTo>
                  <a:cubicBezTo>
                    <a:pt x="245839" y="1356717"/>
                    <a:pt x="244524" y="1344885"/>
                    <a:pt x="244524" y="1325165"/>
                  </a:cubicBezTo>
                  <a:cubicBezTo>
                    <a:pt x="244524" y="1321221"/>
                    <a:pt x="245182" y="1312676"/>
                    <a:pt x="246496" y="1299530"/>
                  </a:cubicBezTo>
                  <a:cubicBezTo>
                    <a:pt x="246496" y="1285069"/>
                    <a:pt x="246496" y="1275209"/>
                    <a:pt x="246496" y="1269950"/>
                  </a:cubicBezTo>
                  <a:cubicBezTo>
                    <a:pt x="246496" y="1264691"/>
                    <a:pt x="246496" y="1258118"/>
                    <a:pt x="246496" y="1250230"/>
                  </a:cubicBezTo>
                  <a:cubicBezTo>
                    <a:pt x="239923" y="1250230"/>
                    <a:pt x="230721" y="1250888"/>
                    <a:pt x="218889" y="1252202"/>
                  </a:cubicBezTo>
                  <a:cubicBezTo>
                    <a:pt x="205742" y="1252202"/>
                    <a:pt x="196540" y="1252860"/>
                    <a:pt x="191281" y="1254174"/>
                  </a:cubicBezTo>
                  <a:cubicBezTo>
                    <a:pt x="187337" y="1263377"/>
                    <a:pt x="181421" y="1269950"/>
                    <a:pt x="173533" y="1273894"/>
                  </a:cubicBezTo>
                  <a:cubicBezTo>
                    <a:pt x="172219" y="1273894"/>
                    <a:pt x="170904" y="1274551"/>
                    <a:pt x="169589" y="1275866"/>
                  </a:cubicBezTo>
                  <a:cubicBezTo>
                    <a:pt x="163016" y="1279810"/>
                    <a:pt x="158415" y="1281125"/>
                    <a:pt x="155786" y="1279810"/>
                  </a:cubicBezTo>
                  <a:cubicBezTo>
                    <a:pt x="153156" y="1277181"/>
                    <a:pt x="151842" y="1273237"/>
                    <a:pt x="151842" y="1267978"/>
                  </a:cubicBezTo>
                  <a:lnTo>
                    <a:pt x="151842" y="1236427"/>
                  </a:lnTo>
                  <a:cubicBezTo>
                    <a:pt x="151842" y="1229853"/>
                    <a:pt x="151842" y="1220651"/>
                    <a:pt x="151842" y="1208819"/>
                  </a:cubicBezTo>
                  <a:cubicBezTo>
                    <a:pt x="150527" y="1195672"/>
                    <a:pt x="149870" y="1186470"/>
                    <a:pt x="149870" y="1181211"/>
                  </a:cubicBezTo>
                  <a:cubicBezTo>
                    <a:pt x="149870" y="1177267"/>
                    <a:pt x="149212" y="1170037"/>
                    <a:pt x="147898" y="1159520"/>
                  </a:cubicBezTo>
                  <a:cubicBezTo>
                    <a:pt x="146583" y="1152946"/>
                    <a:pt x="145926" y="1147688"/>
                    <a:pt x="145926" y="1143744"/>
                  </a:cubicBezTo>
                  <a:cubicBezTo>
                    <a:pt x="163016" y="1152946"/>
                    <a:pt x="172219" y="1157548"/>
                    <a:pt x="173533" y="1157548"/>
                  </a:cubicBezTo>
                  <a:cubicBezTo>
                    <a:pt x="185365" y="1165436"/>
                    <a:pt x="193253" y="1171351"/>
                    <a:pt x="197197" y="1175295"/>
                  </a:cubicBezTo>
                  <a:lnTo>
                    <a:pt x="238608" y="1171351"/>
                  </a:lnTo>
                  <a:cubicBezTo>
                    <a:pt x="243867" y="1159520"/>
                    <a:pt x="251098" y="1135856"/>
                    <a:pt x="260300" y="1100360"/>
                  </a:cubicBezTo>
                  <a:cubicBezTo>
                    <a:pt x="262929" y="1092473"/>
                    <a:pt x="264901" y="1086557"/>
                    <a:pt x="266216" y="1082613"/>
                  </a:cubicBezTo>
                  <a:close/>
                  <a:moveTo>
                    <a:pt x="61131" y="1074725"/>
                  </a:moveTo>
                  <a:cubicBezTo>
                    <a:pt x="67704" y="1077354"/>
                    <a:pt x="77564" y="1081298"/>
                    <a:pt x="90711" y="1086557"/>
                  </a:cubicBezTo>
                  <a:cubicBezTo>
                    <a:pt x="94654" y="1087871"/>
                    <a:pt x="97941" y="1089186"/>
                    <a:pt x="100570" y="1090501"/>
                  </a:cubicBezTo>
                  <a:cubicBezTo>
                    <a:pt x="108458" y="1091815"/>
                    <a:pt x="113717" y="1093787"/>
                    <a:pt x="116346" y="1096416"/>
                  </a:cubicBezTo>
                  <a:cubicBezTo>
                    <a:pt x="120290" y="1097731"/>
                    <a:pt x="122262" y="1100360"/>
                    <a:pt x="122262" y="1104304"/>
                  </a:cubicBezTo>
                  <a:cubicBezTo>
                    <a:pt x="123577" y="1106934"/>
                    <a:pt x="122262" y="1110220"/>
                    <a:pt x="118318" y="1114164"/>
                  </a:cubicBezTo>
                  <a:cubicBezTo>
                    <a:pt x="117003" y="1115479"/>
                    <a:pt x="116346" y="1116793"/>
                    <a:pt x="116346" y="1118108"/>
                  </a:cubicBezTo>
                  <a:cubicBezTo>
                    <a:pt x="113717" y="1120737"/>
                    <a:pt x="111745" y="1123367"/>
                    <a:pt x="110430" y="1125996"/>
                  </a:cubicBezTo>
                  <a:lnTo>
                    <a:pt x="110430" y="1218679"/>
                  </a:lnTo>
                  <a:cubicBezTo>
                    <a:pt x="110430" y="1247601"/>
                    <a:pt x="111088" y="1294271"/>
                    <a:pt x="112402" y="1358689"/>
                  </a:cubicBezTo>
                  <a:cubicBezTo>
                    <a:pt x="112402" y="1381038"/>
                    <a:pt x="111745" y="1392870"/>
                    <a:pt x="110430" y="1394184"/>
                  </a:cubicBezTo>
                  <a:cubicBezTo>
                    <a:pt x="109116" y="1408645"/>
                    <a:pt x="100570" y="1419820"/>
                    <a:pt x="84795" y="1427708"/>
                  </a:cubicBezTo>
                  <a:cubicBezTo>
                    <a:pt x="72963" y="1434281"/>
                    <a:pt x="65075" y="1436253"/>
                    <a:pt x="61131" y="1433624"/>
                  </a:cubicBezTo>
                  <a:cubicBezTo>
                    <a:pt x="58502" y="1432309"/>
                    <a:pt x="57844" y="1429680"/>
                    <a:pt x="59159" y="1425736"/>
                  </a:cubicBezTo>
                  <a:cubicBezTo>
                    <a:pt x="59159" y="1421792"/>
                    <a:pt x="59816" y="1415219"/>
                    <a:pt x="61131" y="1406016"/>
                  </a:cubicBezTo>
                  <a:cubicBezTo>
                    <a:pt x="61131" y="1396814"/>
                    <a:pt x="61131" y="1390240"/>
                    <a:pt x="61131" y="1386296"/>
                  </a:cubicBezTo>
                  <a:cubicBezTo>
                    <a:pt x="63760" y="1350801"/>
                    <a:pt x="65075" y="1302159"/>
                    <a:pt x="65075" y="1240370"/>
                  </a:cubicBezTo>
                  <a:cubicBezTo>
                    <a:pt x="65075" y="1206190"/>
                    <a:pt x="65075" y="1179239"/>
                    <a:pt x="65075" y="1159520"/>
                  </a:cubicBezTo>
                  <a:cubicBezTo>
                    <a:pt x="65075" y="1146373"/>
                    <a:pt x="64418" y="1123367"/>
                    <a:pt x="63103" y="1090501"/>
                  </a:cubicBezTo>
                  <a:cubicBezTo>
                    <a:pt x="61788" y="1083927"/>
                    <a:pt x="61131" y="1078669"/>
                    <a:pt x="61131" y="1074725"/>
                  </a:cubicBezTo>
                  <a:close/>
                  <a:moveTo>
                    <a:pt x="378619" y="1017537"/>
                  </a:moveTo>
                  <a:cubicBezTo>
                    <a:pt x="381248" y="1020167"/>
                    <a:pt x="387164" y="1024111"/>
                    <a:pt x="396366" y="1029369"/>
                  </a:cubicBezTo>
                  <a:cubicBezTo>
                    <a:pt x="405569" y="1034628"/>
                    <a:pt x="412799" y="1039229"/>
                    <a:pt x="418058" y="1043173"/>
                  </a:cubicBezTo>
                  <a:cubicBezTo>
                    <a:pt x="427261" y="1051061"/>
                    <a:pt x="431862" y="1056977"/>
                    <a:pt x="431862" y="1060921"/>
                  </a:cubicBezTo>
                  <a:cubicBezTo>
                    <a:pt x="433176" y="1064865"/>
                    <a:pt x="429890" y="1069466"/>
                    <a:pt x="422002" y="1074725"/>
                  </a:cubicBezTo>
                  <a:cubicBezTo>
                    <a:pt x="418058" y="1076039"/>
                    <a:pt x="414114" y="1078011"/>
                    <a:pt x="410170" y="1080641"/>
                  </a:cubicBezTo>
                  <a:cubicBezTo>
                    <a:pt x="412799" y="1127968"/>
                    <a:pt x="415429" y="1204218"/>
                    <a:pt x="418058" y="1309390"/>
                  </a:cubicBezTo>
                  <a:cubicBezTo>
                    <a:pt x="419373" y="1340941"/>
                    <a:pt x="420030" y="1365919"/>
                    <a:pt x="420030" y="1384324"/>
                  </a:cubicBezTo>
                  <a:cubicBezTo>
                    <a:pt x="420030" y="1410617"/>
                    <a:pt x="411485" y="1429680"/>
                    <a:pt x="394394" y="1441512"/>
                  </a:cubicBezTo>
                  <a:cubicBezTo>
                    <a:pt x="387821" y="1442826"/>
                    <a:pt x="382562" y="1445456"/>
                    <a:pt x="378619" y="1449400"/>
                  </a:cubicBezTo>
                  <a:cubicBezTo>
                    <a:pt x="373360" y="1452029"/>
                    <a:pt x="368759" y="1452029"/>
                    <a:pt x="364815" y="1449400"/>
                  </a:cubicBezTo>
                  <a:cubicBezTo>
                    <a:pt x="363500" y="1449400"/>
                    <a:pt x="361528" y="1446770"/>
                    <a:pt x="358899" y="1441512"/>
                  </a:cubicBezTo>
                  <a:cubicBezTo>
                    <a:pt x="358899" y="1440197"/>
                    <a:pt x="358241" y="1438225"/>
                    <a:pt x="356927" y="1435596"/>
                  </a:cubicBezTo>
                  <a:cubicBezTo>
                    <a:pt x="355612" y="1432967"/>
                    <a:pt x="354955" y="1430995"/>
                    <a:pt x="354955" y="1429680"/>
                  </a:cubicBezTo>
                  <a:cubicBezTo>
                    <a:pt x="351011" y="1419163"/>
                    <a:pt x="344438" y="1409960"/>
                    <a:pt x="335235" y="1402072"/>
                  </a:cubicBezTo>
                  <a:cubicBezTo>
                    <a:pt x="333920" y="1399443"/>
                    <a:pt x="329319" y="1396156"/>
                    <a:pt x="321431" y="1392212"/>
                  </a:cubicBezTo>
                  <a:cubicBezTo>
                    <a:pt x="320117" y="1392212"/>
                    <a:pt x="318802" y="1391555"/>
                    <a:pt x="317487" y="1390240"/>
                  </a:cubicBezTo>
                  <a:cubicBezTo>
                    <a:pt x="313543" y="1387611"/>
                    <a:pt x="311571" y="1385639"/>
                    <a:pt x="311571" y="1384324"/>
                  </a:cubicBezTo>
                  <a:cubicBezTo>
                    <a:pt x="312886" y="1380381"/>
                    <a:pt x="317487" y="1379066"/>
                    <a:pt x="325375" y="1380381"/>
                  </a:cubicBezTo>
                  <a:cubicBezTo>
                    <a:pt x="331949" y="1381695"/>
                    <a:pt x="337864" y="1382353"/>
                    <a:pt x="343123" y="1382353"/>
                  </a:cubicBezTo>
                  <a:cubicBezTo>
                    <a:pt x="352326" y="1382353"/>
                    <a:pt x="359556" y="1381038"/>
                    <a:pt x="364815" y="1378409"/>
                  </a:cubicBezTo>
                  <a:cubicBezTo>
                    <a:pt x="368759" y="1377094"/>
                    <a:pt x="370731" y="1370521"/>
                    <a:pt x="370731" y="1358689"/>
                  </a:cubicBezTo>
                  <a:cubicBezTo>
                    <a:pt x="370731" y="1286383"/>
                    <a:pt x="369416" y="1218679"/>
                    <a:pt x="366787" y="1155576"/>
                  </a:cubicBezTo>
                  <a:cubicBezTo>
                    <a:pt x="366787" y="1133227"/>
                    <a:pt x="366129" y="1102332"/>
                    <a:pt x="364815" y="1062893"/>
                  </a:cubicBezTo>
                  <a:lnTo>
                    <a:pt x="283964" y="1066837"/>
                  </a:lnTo>
                  <a:cubicBezTo>
                    <a:pt x="262929" y="1068152"/>
                    <a:pt x="244524" y="1070781"/>
                    <a:pt x="228749" y="1074725"/>
                  </a:cubicBezTo>
                  <a:cubicBezTo>
                    <a:pt x="228749" y="1073410"/>
                    <a:pt x="228091" y="1072095"/>
                    <a:pt x="226777" y="1070781"/>
                  </a:cubicBezTo>
                  <a:cubicBezTo>
                    <a:pt x="222833" y="1062893"/>
                    <a:pt x="219546" y="1056320"/>
                    <a:pt x="216917" y="1051061"/>
                  </a:cubicBezTo>
                  <a:cubicBezTo>
                    <a:pt x="240580" y="1051061"/>
                    <a:pt x="257671" y="1051061"/>
                    <a:pt x="268188" y="1051061"/>
                  </a:cubicBezTo>
                  <a:lnTo>
                    <a:pt x="354955" y="1047117"/>
                  </a:lnTo>
                  <a:cubicBezTo>
                    <a:pt x="357584" y="1043173"/>
                    <a:pt x="365472" y="1033313"/>
                    <a:pt x="378619" y="1017537"/>
                  </a:cubicBezTo>
                  <a:close/>
                  <a:moveTo>
                    <a:pt x="104514" y="1003734"/>
                  </a:moveTo>
                  <a:cubicBezTo>
                    <a:pt x="105829" y="1001104"/>
                    <a:pt x="110430" y="1001104"/>
                    <a:pt x="118318" y="1003734"/>
                  </a:cubicBezTo>
                  <a:cubicBezTo>
                    <a:pt x="126206" y="1003734"/>
                    <a:pt x="134751" y="1005706"/>
                    <a:pt x="143954" y="1009650"/>
                  </a:cubicBezTo>
                  <a:cubicBezTo>
                    <a:pt x="154471" y="1012279"/>
                    <a:pt x="163674" y="1017537"/>
                    <a:pt x="171561" y="1025425"/>
                  </a:cubicBezTo>
                  <a:cubicBezTo>
                    <a:pt x="180764" y="1033313"/>
                    <a:pt x="186023" y="1041858"/>
                    <a:pt x="187337" y="1051061"/>
                  </a:cubicBezTo>
                  <a:cubicBezTo>
                    <a:pt x="188652" y="1070781"/>
                    <a:pt x="180107" y="1082613"/>
                    <a:pt x="161702" y="1086557"/>
                  </a:cubicBezTo>
                  <a:cubicBezTo>
                    <a:pt x="145926" y="1087871"/>
                    <a:pt x="136723" y="1078011"/>
                    <a:pt x="134094" y="1056977"/>
                  </a:cubicBezTo>
                  <a:cubicBezTo>
                    <a:pt x="131465" y="1042516"/>
                    <a:pt x="123577" y="1028055"/>
                    <a:pt x="110430" y="1013593"/>
                  </a:cubicBezTo>
                  <a:cubicBezTo>
                    <a:pt x="106486" y="1009650"/>
                    <a:pt x="104514" y="1006363"/>
                    <a:pt x="104514" y="1003734"/>
                  </a:cubicBezTo>
                  <a:close/>
                  <a:moveTo>
                    <a:pt x="360871" y="763153"/>
                  </a:moveTo>
                  <a:cubicBezTo>
                    <a:pt x="367444" y="771041"/>
                    <a:pt x="377304" y="781558"/>
                    <a:pt x="390450" y="794705"/>
                  </a:cubicBezTo>
                  <a:cubicBezTo>
                    <a:pt x="395709" y="799963"/>
                    <a:pt x="398338" y="803907"/>
                    <a:pt x="398338" y="806536"/>
                  </a:cubicBezTo>
                  <a:cubicBezTo>
                    <a:pt x="398338" y="810480"/>
                    <a:pt x="397024" y="812452"/>
                    <a:pt x="394394" y="812452"/>
                  </a:cubicBezTo>
                  <a:cubicBezTo>
                    <a:pt x="390450" y="813767"/>
                    <a:pt x="384534" y="813767"/>
                    <a:pt x="376647" y="812452"/>
                  </a:cubicBezTo>
                  <a:cubicBezTo>
                    <a:pt x="368759" y="817711"/>
                    <a:pt x="354298" y="825599"/>
                    <a:pt x="333263" y="836116"/>
                  </a:cubicBezTo>
                  <a:cubicBezTo>
                    <a:pt x="356927" y="850577"/>
                    <a:pt x="386506" y="861752"/>
                    <a:pt x="422002" y="869640"/>
                  </a:cubicBezTo>
                  <a:cubicBezTo>
                    <a:pt x="424631" y="869640"/>
                    <a:pt x="430547" y="870297"/>
                    <a:pt x="439750" y="871611"/>
                  </a:cubicBezTo>
                  <a:cubicBezTo>
                    <a:pt x="452896" y="874241"/>
                    <a:pt x="464071" y="876213"/>
                    <a:pt x="473273" y="877527"/>
                  </a:cubicBezTo>
                  <a:cubicBezTo>
                    <a:pt x="474588" y="877527"/>
                    <a:pt x="475902" y="878185"/>
                    <a:pt x="477217" y="879499"/>
                  </a:cubicBezTo>
                  <a:cubicBezTo>
                    <a:pt x="481161" y="879499"/>
                    <a:pt x="483133" y="880814"/>
                    <a:pt x="483133" y="883443"/>
                  </a:cubicBezTo>
                  <a:cubicBezTo>
                    <a:pt x="484448" y="884758"/>
                    <a:pt x="481161" y="886730"/>
                    <a:pt x="473273" y="889359"/>
                  </a:cubicBezTo>
                  <a:cubicBezTo>
                    <a:pt x="454868" y="897247"/>
                    <a:pt x="441722" y="905135"/>
                    <a:pt x="433834" y="913023"/>
                  </a:cubicBezTo>
                  <a:lnTo>
                    <a:pt x="422002" y="924855"/>
                  </a:lnTo>
                  <a:cubicBezTo>
                    <a:pt x="420687" y="927484"/>
                    <a:pt x="416743" y="930771"/>
                    <a:pt x="410170" y="934715"/>
                  </a:cubicBezTo>
                  <a:cubicBezTo>
                    <a:pt x="406226" y="934715"/>
                    <a:pt x="397681" y="931428"/>
                    <a:pt x="384534" y="924855"/>
                  </a:cubicBezTo>
                  <a:cubicBezTo>
                    <a:pt x="351668" y="909079"/>
                    <a:pt x="318145" y="878842"/>
                    <a:pt x="283964" y="834144"/>
                  </a:cubicBezTo>
                  <a:cubicBezTo>
                    <a:pt x="282649" y="831515"/>
                    <a:pt x="280677" y="828228"/>
                    <a:pt x="278048" y="824284"/>
                  </a:cubicBezTo>
                  <a:cubicBezTo>
                    <a:pt x="271475" y="815082"/>
                    <a:pt x="264901" y="803250"/>
                    <a:pt x="258328" y="788789"/>
                  </a:cubicBezTo>
                  <a:cubicBezTo>
                    <a:pt x="254384" y="780901"/>
                    <a:pt x="253727" y="776300"/>
                    <a:pt x="256356" y="774985"/>
                  </a:cubicBezTo>
                  <a:cubicBezTo>
                    <a:pt x="258986" y="774985"/>
                    <a:pt x="262929" y="777614"/>
                    <a:pt x="268188" y="782873"/>
                  </a:cubicBezTo>
                  <a:cubicBezTo>
                    <a:pt x="286593" y="799963"/>
                    <a:pt x="302369" y="813767"/>
                    <a:pt x="315515" y="824284"/>
                  </a:cubicBezTo>
                  <a:cubicBezTo>
                    <a:pt x="326033" y="816396"/>
                    <a:pt x="333920" y="807194"/>
                    <a:pt x="339179" y="796677"/>
                  </a:cubicBezTo>
                  <a:cubicBezTo>
                    <a:pt x="340494" y="795362"/>
                    <a:pt x="343780" y="790761"/>
                    <a:pt x="349039" y="782873"/>
                  </a:cubicBezTo>
                  <a:cubicBezTo>
                    <a:pt x="352983" y="774985"/>
                    <a:pt x="356927" y="768412"/>
                    <a:pt x="360871" y="763153"/>
                  </a:cubicBezTo>
                  <a:close/>
                  <a:moveTo>
                    <a:pt x="287908" y="696106"/>
                  </a:moveTo>
                  <a:lnTo>
                    <a:pt x="242552" y="698078"/>
                  </a:lnTo>
                  <a:lnTo>
                    <a:pt x="244524" y="749349"/>
                  </a:lnTo>
                  <a:lnTo>
                    <a:pt x="285936" y="749349"/>
                  </a:lnTo>
                  <a:cubicBezTo>
                    <a:pt x="285936" y="737517"/>
                    <a:pt x="286593" y="719770"/>
                    <a:pt x="287908" y="696106"/>
                  </a:cubicBezTo>
                  <a:close/>
                  <a:moveTo>
                    <a:pt x="197197" y="619199"/>
                  </a:moveTo>
                  <a:lnTo>
                    <a:pt x="149870" y="621171"/>
                  </a:lnTo>
                  <a:cubicBezTo>
                    <a:pt x="148555" y="651408"/>
                    <a:pt x="145926" y="676386"/>
                    <a:pt x="141982" y="696106"/>
                  </a:cubicBezTo>
                  <a:cubicBezTo>
                    <a:pt x="139353" y="717140"/>
                    <a:pt x="135409" y="736860"/>
                    <a:pt x="130150" y="755265"/>
                  </a:cubicBezTo>
                  <a:lnTo>
                    <a:pt x="167617" y="755265"/>
                  </a:lnTo>
                  <a:cubicBezTo>
                    <a:pt x="175505" y="753950"/>
                    <a:pt x="187337" y="753293"/>
                    <a:pt x="203113" y="753293"/>
                  </a:cubicBezTo>
                  <a:cubicBezTo>
                    <a:pt x="203113" y="749349"/>
                    <a:pt x="203113" y="742119"/>
                    <a:pt x="203113" y="731602"/>
                  </a:cubicBezTo>
                  <a:cubicBezTo>
                    <a:pt x="201798" y="718455"/>
                    <a:pt x="201141" y="707938"/>
                    <a:pt x="201141" y="700050"/>
                  </a:cubicBezTo>
                  <a:cubicBezTo>
                    <a:pt x="185365" y="700050"/>
                    <a:pt x="169589" y="701364"/>
                    <a:pt x="153814" y="703994"/>
                  </a:cubicBezTo>
                  <a:lnTo>
                    <a:pt x="145926" y="682302"/>
                  </a:lnTo>
                  <a:cubicBezTo>
                    <a:pt x="149870" y="682302"/>
                    <a:pt x="159730" y="682960"/>
                    <a:pt x="175505" y="684274"/>
                  </a:cubicBezTo>
                  <a:cubicBezTo>
                    <a:pt x="189966" y="684274"/>
                    <a:pt x="198512" y="684274"/>
                    <a:pt x="201141" y="684274"/>
                  </a:cubicBezTo>
                  <a:cubicBezTo>
                    <a:pt x="199826" y="675072"/>
                    <a:pt x="199169" y="664554"/>
                    <a:pt x="199169" y="652723"/>
                  </a:cubicBezTo>
                  <a:close/>
                  <a:moveTo>
                    <a:pt x="287908" y="615255"/>
                  </a:moveTo>
                  <a:lnTo>
                    <a:pt x="207057" y="617227"/>
                  </a:lnTo>
                  <a:cubicBezTo>
                    <a:pt x="212316" y="618542"/>
                    <a:pt x="219546" y="621171"/>
                    <a:pt x="228749" y="625115"/>
                  </a:cubicBezTo>
                  <a:cubicBezTo>
                    <a:pt x="243210" y="629059"/>
                    <a:pt x="250440" y="633003"/>
                    <a:pt x="250440" y="636947"/>
                  </a:cubicBezTo>
                  <a:cubicBezTo>
                    <a:pt x="251755" y="640891"/>
                    <a:pt x="248468" y="645492"/>
                    <a:pt x="240580" y="650751"/>
                  </a:cubicBezTo>
                  <a:lnTo>
                    <a:pt x="242552" y="682302"/>
                  </a:lnTo>
                  <a:cubicBezTo>
                    <a:pt x="249126" y="680988"/>
                    <a:pt x="264244" y="680330"/>
                    <a:pt x="287908" y="680330"/>
                  </a:cubicBezTo>
                  <a:cubicBezTo>
                    <a:pt x="289222" y="665869"/>
                    <a:pt x="289880" y="654037"/>
                    <a:pt x="289880" y="644835"/>
                  </a:cubicBezTo>
                  <a:cubicBezTo>
                    <a:pt x="289880" y="642205"/>
                    <a:pt x="289880" y="638261"/>
                    <a:pt x="289880" y="633003"/>
                  </a:cubicBezTo>
                  <a:cubicBezTo>
                    <a:pt x="288565" y="625115"/>
                    <a:pt x="287908" y="619199"/>
                    <a:pt x="287908" y="615255"/>
                  </a:cubicBezTo>
                  <a:close/>
                  <a:moveTo>
                    <a:pt x="335235" y="542292"/>
                  </a:moveTo>
                  <a:cubicBezTo>
                    <a:pt x="328662" y="542292"/>
                    <a:pt x="318145" y="542949"/>
                    <a:pt x="303684" y="544264"/>
                  </a:cubicBezTo>
                  <a:cubicBezTo>
                    <a:pt x="285278" y="544264"/>
                    <a:pt x="234665" y="546893"/>
                    <a:pt x="151842" y="552152"/>
                  </a:cubicBezTo>
                  <a:cubicBezTo>
                    <a:pt x="151842" y="563984"/>
                    <a:pt x="151184" y="582389"/>
                    <a:pt x="149870" y="607367"/>
                  </a:cubicBezTo>
                  <a:lnTo>
                    <a:pt x="329319" y="599479"/>
                  </a:lnTo>
                  <a:cubicBezTo>
                    <a:pt x="330634" y="590277"/>
                    <a:pt x="331949" y="577788"/>
                    <a:pt x="333263" y="562012"/>
                  </a:cubicBezTo>
                  <a:cubicBezTo>
                    <a:pt x="334578" y="552809"/>
                    <a:pt x="335235" y="546236"/>
                    <a:pt x="335235" y="542292"/>
                  </a:cubicBezTo>
                  <a:close/>
                  <a:moveTo>
                    <a:pt x="352983" y="498909"/>
                  </a:moveTo>
                  <a:cubicBezTo>
                    <a:pt x="355612" y="500223"/>
                    <a:pt x="359556" y="503510"/>
                    <a:pt x="364815" y="508769"/>
                  </a:cubicBezTo>
                  <a:cubicBezTo>
                    <a:pt x="375332" y="515342"/>
                    <a:pt x="383877" y="521258"/>
                    <a:pt x="390450" y="526516"/>
                  </a:cubicBezTo>
                  <a:cubicBezTo>
                    <a:pt x="393080" y="527831"/>
                    <a:pt x="395052" y="529803"/>
                    <a:pt x="396366" y="532432"/>
                  </a:cubicBezTo>
                  <a:cubicBezTo>
                    <a:pt x="398996" y="533747"/>
                    <a:pt x="400310" y="534404"/>
                    <a:pt x="400310" y="534404"/>
                  </a:cubicBezTo>
                  <a:cubicBezTo>
                    <a:pt x="400310" y="535719"/>
                    <a:pt x="400968" y="537034"/>
                    <a:pt x="402282" y="538348"/>
                  </a:cubicBezTo>
                  <a:cubicBezTo>
                    <a:pt x="403597" y="539663"/>
                    <a:pt x="404254" y="540977"/>
                    <a:pt x="404254" y="542292"/>
                  </a:cubicBezTo>
                  <a:cubicBezTo>
                    <a:pt x="404254" y="547551"/>
                    <a:pt x="401625" y="552152"/>
                    <a:pt x="396366" y="556096"/>
                  </a:cubicBezTo>
                  <a:cubicBezTo>
                    <a:pt x="392422" y="557411"/>
                    <a:pt x="387821" y="559383"/>
                    <a:pt x="382562" y="562012"/>
                  </a:cubicBezTo>
                  <a:cubicBezTo>
                    <a:pt x="382562" y="567270"/>
                    <a:pt x="381905" y="575816"/>
                    <a:pt x="380590" y="587647"/>
                  </a:cubicBezTo>
                  <a:cubicBezTo>
                    <a:pt x="381905" y="588962"/>
                    <a:pt x="383220" y="589619"/>
                    <a:pt x="384534" y="589619"/>
                  </a:cubicBezTo>
                  <a:cubicBezTo>
                    <a:pt x="387164" y="590934"/>
                    <a:pt x="390450" y="593563"/>
                    <a:pt x="394394" y="597507"/>
                  </a:cubicBezTo>
                  <a:cubicBezTo>
                    <a:pt x="398338" y="600137"/>
                    <a:pt x="399653" y="603423"/>
                    <a:pt x="398338" y="607367"/>
                  </a:cubicBezTo>
                  <a:cubicBezTo>
                    <a:pt x="397024" y="609997"/>
                    <a:pt x="391108" y="611311"/>
                    <a:pt x="380590" y="611311"/>
                  </a:cubicBezTo>
                  <a:cubicBezTo>
                    <a:pt x="364815" y="611311"/>
                    <a:pt x="336550" y="611968"/>
                    <a:pt x="295796" y="613283"/>
                  </a:cubicBezTo>
                  <a:cubicBezTo>
                    <a:pt x="297110" y="613283"/>
                    <a:pt x="299082" y="613940"/>
                    <a:pt x="301712" y="615255"/>
                  </a:cubicBezTo>
                  <a:cubicBezTo>
                    <a:pt x="309599" y="619199"/>
                    <a:pt x="316830" y="621828"/>
                    <a:pt x="323403" y="623143"/>
                  </a:cubicBezTo>
                  <a:cubicBezTo>
                    <a:pt x="331291" y="627087"/>
                    <a:pt x="336550" y="629059"/>
                    <a:pt x="339179" y="629059"/>
                  </a:cubicBezTo>
                  <a:cubicBezTo>
                    <a:pt x="343123" y="633003"/>
                    <a:pt x="345095" y="635632"/>
                    <a:pt x="345095" y="636947"/>
                  </a:cubicBezTo>
                  <a:cubicBezTo>
                    <a:pt x="345095" y="642205"/>
                    <a:pt x="340494" y="646807"/>
                    <a:pt x="331291" y="650751"/>
                  </a:cubicBezTo>
                  <a:lnTo>
                    <a:pt x="329319" y="678358"/>
                  </a:lnTo>
                  <a:lnTo>
                    <a:pt x="345095" y="678358"/>
                  </a:lnTo>
                  <a:cubicBezTo>
                    <a:pt x="347724" y="674414"/>
                    <a:pt x="353640" y="665869"/>
                    <a:pt x="362843" y="652723"/>
                  </a:cubicBezTo>
                  <a:cubicBezTo>
                    <a:pt x="356269" y="661925"/>
                    <a:pt x="357584" y="659296"/>
                    <a:pt x="366787" y="644835"/>
                  </a:cubicBezTo>
                  <a:cubicBezTo>
                    <a:pt x="374675" y="650093"/>
                    <a:pt x="384534" y="658639"/>
                    <a:pt x="396366" y="670470"/>
                  </a:cubicBezTo>
                  <a:cubicBezTo>
                    <a:pt x="406883" y="675729"/>
                    <a:pt x="410827" y="681645"/>
                    <a:pt x="408198" y="688218"/>
                  </a:cubicBezTo>
                  <a:cubicBezTo>
                    <a:pt x="406883" y="690847"/>
                    <a:pt x="400968" y="692162"/>
                    <a:pt x="390450" y="692162"/>
                  </a:cubicBezTo>
                  <a:cubicBezTo>
                    <a:pt x="377304" y="692162"/>
                    <a:pt x="362843" y="692162"/>
                    <a:pt x="347067" y="692162"/>
                  </a:cubicBezTo>
                  <a:lnTo>
                    <a:pt x="329319" y="694134"/>
                  </a:lnTo>
                  <a:cubicBezTo>
                    <a:pt x="328005" y="716483"/>
                    <a:pt x="327347" y="733573"/>
                    <a:pt x="327347" y="745405"/>
                  </a:cubicBezTo>
                  <a:lnTo>
                    <a:pt x="364815" y="743433"/>
                  </a:lnTo>
                  <a:cubicBezTo>
                    <a:pt x="368759" y="736860"/>
                    <a:pt x="376647" y="725028"/>
                    <a:pt x="388478" y="707938"/>
                  </a:cubicBezTo>
                  <a:cubicBezTo>
                    <a:pt x="391108" y="709252"/>
                    <a:pt x="395052" y="712539"/>
                    <a:pt x="400310" y="717798"/>
                  </a:cubicBezTo>
                  <a:cubicBezTo>
                    <a:pt x="409513" y="724371"/>
                    <a:pt x="417401" y="730287"/>
                    <a:pt x="423974" y="735545"/>
                  </a:cubicBezTo>
                  <a:cubicBezTo>
                    <a:pt x="434491" y="744748"/>
                    <a:pt x="439092" y="751321"/>
                    <a:pt x="437778" y="755265"/>
                  </a:cubicBezTo>
                  <a:cubicBezTo>
                    <a:pt x="437778" y="757894"/>
                    <a:pt x="431862" y="759209"/>
                    <a:pt x="420030" y="759209"/>
                  </a:cubicBezTo>
                  <a:cubicBezTo>
                    <a:pt x="352983" y="759209"/>
                    <a:pt x="285936" y="761838"/>
                    <a:pt x="218889" y="767097"/>
                  </a:cubicBezTo>
                  <a:lnTo>
                    <a:pt x="218889" y="877527"/>
                  </a:lnTo>
                  <a:cubicBezTo>
                    <a:pt x="222833" y="876213"/>
                    <a:pt x="231378" y="873583"/>
                    <a:pt x="244524" y="869640"/>
                  </a:cubicBezTo>
                  <a:cubicBezTo>
                    <a:pt x="261615" y="865696"/>
                    <a:pt x="273447" y="862409"/>
                    <a:pt x="280020" y="859780"/>
                  </a:cubicBezTo>
                  <a:cubicBezTo>
                    <a:pt x="287908" y="858465"/>
                    <a:pt x="291852" y="859122"/>
                    <a:pt x="291852" y="861752"/>
                  </a:cubicBezTo>
                  <a:cubicBezTo>
                    <a:pt x="293166" y="864381"/>
                    <a:pt x="290537" y="867668"/>
                    <a:pt x="283964" y="871611"/>
                  </a:cubicBezTo>
                  <a:cubicBezTo>
                    <a:pt x="261615" y="883443"/>
                    <a:pt x="233350" y="903820"/>
                    <a:pt x="199169" y="932743"/>
                  </a:cubicBezTo>
                  <a:cubicBezTo>
                    <a:pt x="197854" y="935372"/>
                    <a:pt x="193910" y="937344"/>
                    <a:pt x="187337" y="938659"/>
                  </a:cubicBezTo>
                  <a:cubicBezTo>
                    <a:pt x="184708" y="939973"/>
                    <a:pt x="179449" y="934715"/>
                    <a:pt x="171561" y="922883"/>
                  </a:cubicBezTo>
                  <a:cubicBezTo>
                    <a:pt x="170247" y="921568"/>
                    <a:pt x="167617" y="918282"/>
                    <a:pt x="163674" y="913023"/>
                  </a:cubicBezTo>
                  <a:cubicBezTo>
                    <a:pt x="159730" y="906450"/>
                    <a:pt x="156443" y="901191"/>
                    <a:pt x="153814" y="897247"/>
                  </a:cubicBezTo>
                  <a:cubicBezTo>
                    <a:pt x="168275" y="891989"/>
                    <a:pt x="175505" y="879499"/>
                    <a:pt x="175505" y="859780"/>
                  </a:cubicBezTo>
                  <a:lnTo>
                    <a:pt x="175505" y="771041"/>
                  </a:lnTo>
                  <a:cubicBezTo>
                    <a:pt x="170247" y="771041"/>
                    <a:pt x="164988" y="771041"/>
                    <a:pt x="159730" y="771041"/>
                  </a:cubicBezTo>
                  <a:cubicBezTo>
                    <a:pt x="159730" y="771041"/>
                    <a:pt x="151184" y="771698"/>
                    <a:pt x="134094" y="773013"/>
                  </a:cubicBezTo>
                  <a:cubicBezTo>
                    <a:pt x="132779" y="771698"/>
                    <a:pt x="131465" y="769069"/>
                    <a:pt x="130150" y="765125"/>
                  </a:cubicBezTo>
                  <a:cubicBezTo>
                    <a:pt x="128835" y="763810"/>
                    <a:pt x="128178" y="762496"/>
                    <a:pt x="128178" y="761181"/>
                  </a:cubicBezTo>
                  <a:cubicBezTo>
                    <a:pt x="116346" y="799306"/>
                    <a:pt x="96626" y="834144"/>
                    <a:pt x="69019" y="865696"/>
                  </a:cubicBezTo>
                  <a:cubicBezTo>
                    <a:pt x="50614" y="884101"/>
                    <a:pt x="31551" y="898562"/>
                    <a:pt x="11832" y="909079"/>
                  </a:cubicBezTo>
                  <a:cubicBezTo>
                    <a:pt x="6573" y="913023"/>
                    <a:pt x="2629" y="913680"/>
                    <a:pt x="0" y="911051"/>
                  </a:cubicBezTo>
                  <a:cubicBezTo>
                    <a:pt x="0" y="911051"/>
                    <a:pt x="1972" y="907764"/>
                    <a:pt x="5916" y="901191"/>
                  </a:cubicBezTo>
                  <a:cubicBezTo>
                    <a:pt x="28265" y="878842"/>
                    <a:pt x="44040" y="859780"/>
                    <a:pt x="53243" y="844004"/>
                  </a:cubicBezTo>
                  <a:cubicBezTo>
                    <a:pt x="66390" y="824284"/>
                    <a:pt x="76907" y="801935"/>
                    <a:pt x="84795" y="776957"/>
                  </a:cubicBezTo>
                  <a:cubicBezTo>
                    <a:pt x="101885" y="729629"/>
                    <a:pt x="109116" y="669156"/>
                    <a:pt x="106486" y="595535"/>
                  </a:cubicBezTo>
                  <a:cubicBezTo>
                    <a:pt x="106486" y="573186"/>
                    <a:pt x="105829" y="543607"/>
                    <a:pt x="104514" y="506797"/>
                  </a:cubicBezTo>
                  <a:cubicBezTo>
                    <a:pt x="112402" y="510740"/>
                    <a:pt x="122262" y="515342"/>
                    <a:pt x="134094" y="520600"/>
                  </a:cubicBezTo>
                  <a:cubicBezTo>
                    <a:pt x="149870" y="527174"/>
                    <a:pt x="160387" y="531775"/>
                    <a:pt x="165646" y="534404"/>
                  </a:cubicBezTo>
                  <a:cubicBezTo>
                    <a:pt x="194568" y="533090"/>
                    <a:pt x="232035" y="531118"/>
                    <a:pt x="278048" y="528488"/>
                  </a:cubicBezTo>
                  <a:cubicBezTo>
                    <a:pt x="303026" y="527174"/>
                    <a:pt x="320774" y="526516"/>
                    <a:pt x="331291" y="526516"/>
                  </a:cubicBezTo>
                  <a:close/>
                  <a:moveTo>
                    <a:pt x="368759" y="218889"/>
                  </a:moveTo>
                  <a:cubicBezTo>
                    <a:pt x="351668" y="218889"/>
                    <a:pt x="323403" y="220860"/>
                    <a:pt x="283964" y="224804"/>
                  </a:cubicBezTo>
                  <a:cubicBezTo>
                    <a:pt x="286593" y="253727"/>
                    <a:pt x="287908" y="297767"/>
                    <a:pt x="287908" y="356927"/>
                  </a:cubicBezTo>
                  <a:lnTo>
                    <a:pt x="364815" y="352983"/>
                  </a:lnTo>
                  <a:cubicBezTo>
                    <a:pt x="367444" y="305655"/>
                    <a:pt x="367444" y="301711"/>
                    <a:pt x="364815" y="341151"/>
                  </a:cubicBezTo>
                  <a:cubicBezTo>
                    <a:pt x="367444" y="301711"/>
                    <a:pt x="368759" y="260957"/>
                    <a:pt x="368759" y="218889"/>
                  </a:cubicBezTo>
                  <a:close/>
                  <a:moveTo>
                    <a:pt x="414114" y="17747"/>
                  </a:moveTo>
                  <a:cubicBezTo>
                    <a:pt x="418058" y="20377"/>
                    <a:pt x="424631" y="24978"/>
                    <a:pt x="433834" y="31551"/>
                  </a:cubicBezTo>
                  <a:cubicBezTo>
                    <a:pt x="443036" y="39439"/>
                    <a:pt x="450924" y="45355"/>
                    <a:pt x="457497" y="49299"/>
                  </a:cubicBezTo>
                  <a:cubicBezTo>
                    <a:pt x="465385" y="55215"/>
                    <a:pt x="469576" y="60021"/>
                    <a:pt x="470069" y="63719"/>
                  </a:cubicBezTo>
                  <a:cubicBezTo>
                    <a:pt x="470233" y="64951"/>
                    <a:pt x="469987" y="66061"/>
                    <a:pt x="469329" y="67047"/>
                  </a:cubicBezTo>
                  <a:cubicBezTo>
                    <a:pt x="469329" y="69676"/>
                    <a:pt x="463413" y="70991"/>
                    <a:pt x="451581" y="70991"/>
                  </a:cubicBezTo>
                  <a:cubicBezTo>
                    <a:pt x="434491" y="72305"/>
                    <a:pt x="410170" y="73620"/>
                    <a:pt x="378619" y="74935"/>
                  </a:cubicBezTo>
                  <a:cubicBezTo>
                    <a:pt x="333920" y="77564"/>
                    <a:pt x="302369" y="79536"/>
                    <a:pt x="283964" y="80850"/>
                  </a:cubicBezTo>
                  <a:cubicBezTo>
                    <a:pt x="290537" y="83480"/>
                    <a:pt x="299740" y="88738"/>
                    <a:pt x="311571" y="96626"/>
                  </a:cubicBezTo>
                  <a:cubicBezTo>
                    <a:pt x="318145" y="100570"/>
                    <a:pt x="322089" y="103857"/>
                    <a:pt x="323403" y="106486"/>
                  </a:cubicBezTo>
                  <a:cubicBezTo>
                    <a:pt x="327347" y="107801"/>
                    <a:pt x="328662" y="109773"/>
                    <a:pt x="327347" y="112402"/>
                  </a:cubicBezTo>
                  <a:cubicBezTo>
                    <a:pt x="327347" y="117661"/>
                    <a:pt x="320117" y="122262"/>
                    <a:pt x="305656" y="126206"/>
                  </a:cubicBezTo>
                  <a:cubicBezTo>
                    <a:pt x="299082" y="145926"/>
                    <a:pt x="289222" y="171561"/>
                    <a:pt x="276076" y="203113"/>
                  </a:cubicBezTo>
                  <a:cubicBezTo>
                    <a:pt x="274761" y="205742"/>
                    <a:pt x="274104" y="207714"/>
                    <a:pt x="274104" y="209029"/>
                  </a:cubicBezTo>
                  <a:lnTo>
                    <a:pt x="366787" y="203113"/>
                  </a:lnTo>
                  <a:lnTo>
                    <a:pt x="384534" y="171561"/>
                  </a:lnTo>
                  <a:cubicBezTo>
                    <a:pt x="388478" y="174190"/>
                    <a:pt x="395709" y="178792"/>
                    <a:pt x="406226" y="185365"/>
                  </a:cubicBezTo>
                  <a:cubicBezTo>
                    <a:pt x="411485" y="189309"/>
                    <a:pt x="415429" y="192596"/>
                    <a:pt x="418058" y="195225"/>
                  </a:cubicBezTo>
                  <a:cubicBezTo>
                    <a:pt x="419373" y="196539"/>
                    <a:pt x="421345" y="198511"/>
                    <a:pt x="423974" y="201141"/>
                  </a:cubicBezTo>
                  <a:cubicBezTo>
                    <a:pt x="427918" y="203770"/>
                    <a:pt x="430547" y="205085"/>
                    <a:pt x="431862" y="205085"/>
                  </a:cubicBezTo>
                  <a:cubicBezTo>
                    <a:pt x="431862" y="206399"/>
                    <a:pt x="432519" y="207057"/>
                    <a:pt x="433834" y="207057"/>
                  </a:cubicBezTo>
                  <a:cubicBezTo>
                    <a:pt x="435148" y="208371"/>
                    <a:pt x="435806" y="211001"/>
                    <a:pt x="435806" y="214945"/>
                  </a:cubicBezTo>
                  <a:cubicBezTo>
                    <a:pt x="435806" y="220203"/>
                    <a:pt x="429890" y="226776"/>
                    <a:pt x="418058" y="234664"/>
                  </a:cubicBezTo>
                  <a:cubicBezTo>
                    <a:pt x="418058" y="241238"/>
                    <a:pt x="417401" y="253069"/>
                    <a:pt x="416086" y="270160"/>
                  </a:cubicBezTo>
                  <a:cubicBezTo>
                    <a:pt x="414771" y="297767"/>
                    <a:pt x="413457" y="320774"/>
                    <a:pt x="412142" y="339179"/>
                  </a:cubicBezTo>
                  <a:cubicBezTo>
                    <a:pt x="414771" y="339179"/>
                    <a:pt x="418058" y="341808"/>
                    <a:pt x="422002" y="347067"/>
                  </a:cubicBezTo>
                  <a:cubicBezTo>
                    <a:pt x="427261" y="353640"/>
                    <a:pt x="429890" y="358899"/>
                    <a:pt x="429890" y="362843"/>
                  </a:cubicBezTo>
                  <a:cubicBezTo>
                    <a:pt x="428575" y="366786"/>
                    <a:pt x="422002" y="368758"/>
                    <a:pt x="410170" y="368758"/>
                  </a:cubicBezTo>
                  <a:cubicBezTo>
                    <a:pt x="400968" y="368758"/>
                    <a:pt x="385192" y="368758"/>
                    <a:pt x="362843" y="368758"/>
                  </a:cubicBezTo>
                  <a:cubicBezTo>
                    <a:pt x="356269" y="368758"/>
                    <a:pt x="341151" y="369416"/>
                    <a:pt x="317487" y="370730"/>
                  </a:cubicBezTo>
                  <a:cubicBezTo>
                    <a:pt x="305656" y="372045"/>
                    <a:pt x="296453" y="372702"/>
                    <a:pt x="289880" y="372702"/>
                  </a:cubicBezTo>
                  <a:cubicBezTo>
                    <a:pt x="289880" y="376646"/>
                    <a:pt x="289222" y="381248"/>
                    <a:pt x="287908" y="386506"/>
                  </a:cubicBezTo>
                  <a:cubicBezTo>
                    <a:pt x="287908" y="393079"/>
                    <a:pt x="287250" y="397681"/>
                    <a:pt x="285936" y="400310"/>
                  </a:cubicBezTo>
                  <a:cubicBezTo>
                    <a:pt x="280677" y="410827"/>
                    <a:pt x="271475" y="418715"/>
                    <a:pt x="258328" y="423974"/>
                  </a:cubicBezTo>
                  <a:cubicBezTo>
                    <a:pt x="253070" y="425288"/>
                    <a:pt x="249126" y="425946"/>
                    <a:pt x="246496" y="425946"/>
                  </a:cubicBezTo>
                  <a:cubicBezTo>
                    <a:pt x="243867" y="424631"/>
                    <a:pt x="242552" y="421344"/>
                    <a:pt x="242552" y="416086"/>
                  </a:cubicBezTo>
                  <a:cubicBezTo>
                    <a:pt x="242552" y="413457"/>
                    <a:pt x="242552" y="408855"/>
                    <a:pt x="242552" y="402282"/>
                  </a:cubicBezTo>
                  <a:cubicBezTo>
                    <a:pt x="243867" y="378618"/>
                    <a:pt x="244524" y="362843"/>
                    <a:pt x="244524" y="354955"/>
                  </a:cubicBezTo>
                  <a:cubicBezTo>
                    <a:pt x="244524" y="335235"/>
                    <a:pt x="243867" y="304998"/>
                    <a:pt x="242552" y="264244"/>
                  </a:cubicBezTo>
                  <a:cubicBezTo>
                    <a:pt x="222833" y="295795"/>
                    <a:pt x="199169" y="322746"/>
                    <a:pt x="171561" y="345095"/>
                  </a:cubicBezTo>
                  <a:cubicBezTo>
                    <a:pt x="163674" y="350353"/>
                    <a:pt x="159072" y="351668"/>
                    <a:pt x="157758" y="349039"/>
                  </a:cubicBezTo>
                  <a:cubicBezTo>
                    <a:pt x="156443" y="347724"/>
                    <a:pt x="157758" y="343780"/>
                    <a:pt x="161702" y="337207"/>
                  </a:cubicBezTo>
                  <a:cubicBezTo>
                    <a:pt x="202456" y="280677"/>
                    <a:pt x="233350" y="215602"/>
                    <a:pt x="254384" y="141982"/>
                  </a:cubicBezTo>
                  <a:cubicBezTo>
                    <a:pt x="258328" y="132779"/>
                    <a:pt x="262929" y="112402"/>
                    <a:pt x="268188" y="80850"/>
                  </a:cubicBezTo>
                  <a:cubicBezTo>
                    <a:pt x="264244" y="80850"/>
                    <a:pt x="259643" y="81508"/>
                    <a:pt x="254384" y="82822"/>
                  </a:cubicBezTo>
                  <a:cubicBezTo>
                    <a:pt x="249126" y="82822"/>
                    <a:pt x="245839" y="82822"/>
                    <a:pt x="244524" y="82822"/>
                  </a:cubicBezTo>
                  <a:cubicBezTo>
                    <a:pt x="240580" y="82822"/>
                    <a:pt x="234665" y="83480"/>
                    <a:pt x="226777" y="84794"/>
                  </a:cubicBezTo>
                  <a:cubicBezTo>
                    <a:pt x="217574" y="84794"/>
                    <a:pt x="211001" y="85452"/>
                    <a:pt x="207057" y="86766"/>
                  </a:cubicBezTo>
                  <a:lnTo>
                    <a:pt x="197197" y="67047"/>
                  </a:lnTo>
                  <a:cubicBezTo>
                    <a:pt x="211658" y="67047"/>
                    <a:pt x="231378" y="66389"/>
                    <a:pt x="256356" y="65075"/>
                  </a:cubicBezTo>
                  <a:lnTo>
                    <a:pt x="390450" y="57187"/>
                  </a:lnTo>
                  <a:close/>
                  <a:moveTo>
                    <a:pt x="104514" y="0"/>
                  </a:moveTo>
                  <a:cubicBezTo>
                    <a:pt x="107144" y="2629"/>
                    <a:pt x="116346" y="5915"/>
                    <a:pt x="132122" y="9859"/>
                  </a:cubicBezTo>
                  <a:cubicBezTo>
                    <a:pt x="136066" y="11174"/>
                    <a:pt x="139353" y="12489"/>
                    <a:pt x="141982" y="13803"/>
                  </a:cubicBezTo>
                  <a:cubicBezTo>
                    <a:pt x="157758" y="19062"/>
                    <a:pt x="165646" y="24321"/>
                    <a:pt x="165646" y="29579"/>
                  </a:cubicBezTo>
                  <a:cubicBezTo>
                    <a:pt x="165646" y="33523"/>
                    <a:pt x="159730" y="39439"/>
                    <a:pt x="147898" y="47327"/>
                  </a:cubicBezTo>
                  <a:cubicBezTo>
                    <a:pt x="147898" y="64417"/>
                    <a:pt x="147898" y="86109"/>
                    <a:pt x="147898" y="112402"/>
                  </a:cubicBezTo>
                  <a:lnTo>
                    <a:pt x="155786" y="112402"/>
                  </a:lnTo>
                  <a:lnTo>
                    <a:pt x="171561" y="80850"/>
                  </a:lnTo>
                  <a:cubicBezTo>
                    <a:pt x="174191" y="83480"/>
                    <a:pt x="180107" y="88081"/>
                    <a:pt x="189309" y="94654"/>
                  </a:cubicBezTo>
                  <a:cubicBezTo>
                    <a:pt x="194568" y="97284"/>
                    <a:pt x="198512" y="99913"/>
                    <a:pt x="201141" y="102542"/>
                  </a:cubicBezTo>
                  <a:cubicBezTo>
                    <a:pt x="209029" y="109115"/>
                    <a:pt x="212973" y="113717"/>
                    <a:pt x="212973" y="116346"/>
                  </a:cubicBezTo>
                  <a:cubicBezTo>
                    <a:pt x="212973" y="120290"/>
                    <a:pt x="207714" y="122919"/>
                    <a:pt x="197197" y="124234"/>
                  </a:cubicBezTo>
                  <a:cubicBezTo>
                    <a:pt x="194568" y="124234"/>
                    <a:pt x="187337" y="124891"/>
                    <a:pt x="175505" y="126206"/>
                  </a:cubicBezTo>
                  <a:cubicBezTo>
                    <a:pt x="163674" y="127520"/>
                    <a:pt x="154471" y="128178"/>
                    <a:pt x="147898" y="128178"/>
                  </a:cubicBezTo>
                  <a:lnTo>
                    <a:pt x="147898" y="197197"/>
                  </a:lnTo>
                  <a:cubicBezTo>
                    <a:pt x="149212" y="195882"/>
                    <a:pt x="152499" y="193910"/>
                    <a:pt x="157758" y="191281"/>
                  </a:cubicBezTo>
                  <a:cubicBezTo>
                    <a:pt x="164331" y="186022"/>
                    <a:pt x="170247" y="182078"/>
                    <a:pt x="175505" y="179449"/>
                  </a:cubicBezTo>
                  <a:cubicBezTo>
                    <a:pt x="179449" y="176820"/>
                    <a:pt x="184708" y="173533"/>
                    <a:pt x="191281" y="169589"/>
                  </a:cubicBezTo>
                  <a:cubicBezTo>
                    <a:pt x="197854" y="165645"/>
                    <a:pt x="202456" y="163016"/>
                    <a:pt x="205085" y="161701"/>
                  </a:cubicBezTo>
                  <a:cubicBezTo>
                    <a:pt x="211658" y="157757"/>
                    <a:pt x="215602" y="157100"/>
                    <a:pt x="216917" y="159729"/>
                  </a:cubicBezTo>
                  <a:cubicBezTo>
                    <a:pt x="218231" y="160387"/>
                    <a:pt x="218396" y="161701"/>
                    <a:pt x="217410" y="163673"/>
                  </a:cubicBezTo>
                  <a:cubicBezTo>
                    <a:pt x="216424" y="165645"/>
                    <a:pt x="214287" y="168275"/>
                    <a:pt x="211001" y="171561"/>
                  </a:cubicBezTo>
                  <a:cubicBezTo>
                    <a:pt x="207057" y="175505"/>
                    <a:pt x="198512" y="184050"/>
                    <a:pt x="185365" y="197197"/>
                  </a:cubicBezTo>
                  <a:cubicBezTo>
                    <a:pt x="176163" y="202455"/>
                    <a:pt x="163674" y="212315"/>
                    <a:pt x="147898" y="226776"/>
                  </a:cubicBezTo>
                  <a:cubicBezTo>
                    <a:pt x="147898" y="271474"/>
                    <a:pt x="148555" y="311571"/>
                    <a:pt x="149870" y="347067"/>
                  </a:cubicBezTo>
                  <a:cubicBezTo>
                    <a:pt x="149870" y="351011"/>
                    <a:pt x="149870" y="353640"/>
                    <a:pt x="149870" y="354955"/>
                  </a:cubicBezTo>
                  <a:cubicBezTo>
                    <a:pt x="149870" y="362843"/>
                    <a:pt x="148555" y="370730"/>
                    <a:pt x="145926" y="378618"/>
                  </a:cubicBezTo>
                  <a:cubicBezTo>
                    <a:pt x="144611" y="385192"/>
                    <a:pt x="140010" y="391765"/>
                    <a:pt x="132122" y="398338"/>
                  </a:cubicBezTo>
                  <a:cubicBezTo>
                    <a:pt x="116346" y="414114"/>
                    <a:pt x="103200" y="421344"/>
                    <a:pt x="92683" y="420030"/>
                  </a:cubicBezTo>
                  <a:cubicBezTo>
                    <a:pt x="87424" y="420030"/>
                    <a:pt x="84137" y="416743"/>
                    <a:pt x="82823" y="410170"/>
                  </a:cubicBezTo>
                  <a:cubicBezTo>
                    <a:pt x="82823" y="408855"/>
                    <a:pt x="82165" y="406883"/>
                    <a:pt x="80851" y="404254"/>
                  </a:cubicBezTo>
                  <a:cubicBezTo>
                    <a:pt x="80851" y="400310"/>
                    <a:pt x="80193" y="397681"/>
                    <a:pt x="78879" y="396366"/>
                  </a:cubicBezTo>
                  <a:cubicBezTo>
                    <a:pt x="77564" y="393737"/>
                    <a:pt x="75592" y="389793"/>
                    <a:pt x="72963" y="384534"/>
                  </a:cubicBezTo>
                  <a:cubicBezTo>
                    <a:pt x="71648" y="383220"/>
                    <a:pt x="70991" y="381905"/>
                    <a:pt x="70991" y="380590"/>
                  </a:cubicBezTo>
                  <a:cubicBezTo>
                    <a:pt x="69676" y="379276"/>
                    <a:pt x="67704" y="377304"/>
                    <a:pt x="65075" y="374674"/>
                  </a:cubicBezTo>
                  <a:cubicBezTo>
                    <a:pt x="62446" y="372045"/>
                    <a:pt x="60474" y="370073"/>
                    <a:pt x="59159" y="368758"/>
                  </a:cubicBezTo>
                  <a:cubicBezTo>
                    <a:pt x="55215" y="362185"/>
                    <a:pt x="53243" y="358899"/>
                    <a:pt x="53243" y="358899"/>
                  </a:cubicBezTo>
                  <a:cubicBezTo>
                    <a:pt x="54558" y="356269"/>
                    <a:pt x="59159" y="355612"/>
                    <a:pt x="67047" y="356927"/>
                  </a:cubicBezTo>
                  <a:cubicBezTo>
                    <a:pt x="78879" y="356927"/>
                    <a:pt x="86767" y="356927"/>
                    <a:pt x="90711" y="356927"/>
                  </a:cubicBezTo>
                  <a:cubicBezTo>
                    <a:pt x="94654" y="356927"/>
                    <a:pt x="97941" y="356269"/>
                    <a:pt x="100570" y="354955"/>
                  </a:cubicBezTo>
                  <a:cubicBezTo>
                    <a:pt x="103200" y="353640"/>
                    <a:pt x="104514" y="350353"/>
                    <a:pt x="104514" y="345095"/>
                  </a:cubicBezTo>
                  <a:cubicBezTo>
                    <a:pt x="104514" y="333263"/>
                    <a:pt x="105172" y="314858"/>
                    <a:pt x="106486" y="289880"/>
                  </a:cubicBezTo>
                  <a:cubicBezTo>
                    <a:pt x="106486" y="280677"/>
                    <a:pt x="106486" y="270817"/>
                    <a:pt x="106486" y="260300"/>
                  </a:cubicBezTo>
                  <a:cubicBezTo>
                    <a:pt x="101228" y="265559"/>
                    <a:pt x="95969" y="270817"/>
                    <a:pt x="90711" y="276076"/>
                  </a:cubicBezTo>
                  <a:cubicBezTo>
                    <a:pt x="88081" y="277390"/>
                    <a:pt x="83480" y="281334"/>
                    <a:pt x="76907" y="287908"/>
                  </a:cubicBezTo>
                  <a:cubicBezTo>
                    <a:pt x="70333" y="294481"/>
                    <a:pt x="65075" y="299082"/>
                    <a:pt x="61131" y="301711"/>
                  </a:cubicBezTo>
                  <a:cubicBezTo>
                    <a:pt x="59816" y="305655"/>
                    <a:pt x="53900" y="310257"/>
                    <a:pt x="43383" y="315515"/>
                  </a:cubicBezTo>
                  <a:cubicBezTo>
                    <a:pt x="42069" y="315515"/>
                    <a:pt x="34181" y="310257"/>
                    <a:pt x="19720" y="299739"/>
                  </a:cubicBezTo>
                  <a:cubicBezTo>
                    <a:pt x="18405" y="297110"/>
                    <a:pt x="15118" y="293166"/>
                    <a:pt x="9860" y="287908"/>
                  </a:cubicBezTo>
                  <a:cubicBezTo>
                    <a:pt x="5916" y="283964"/>
                    <a:pt x="2629" y="280677"/>
                    <a:pt x="0" y="278048"/>
                  </a:cubicBezTo>
                  <a:cubicBezTo>
                    <a:pt x="7888" y="274104"/>
                    <a:pt x="28265" y="263587"/>
                    <a:pt x="61131" y="246496"/>
                  </a:cubicBezTo>
                  <a:cubicBezTo>
                    <a:pt x="34838" y="260957"/>
                    <a:pt x="38782" y="258985"/>
                    <a:pt x="72963" y="240580"/>
                  </a:cubicBezTo>
                  <a:lnTo>
                    <a:pt x="106486" y="220860"/>
                  </a:lnTo>
                  <a:lnTo>
                    <a:pt x="106486" y="132122"/>
                  </a:lnTo>
                  <a:cubicBezTo>
                    <a:pt x="95969" y="133436"/>
                    <a:pt x="83480" y="135408"/>
                    <a:pt x="69019" y="138038"/>
                  </a:cubicBezTo>
                  <a:cubicBezTo>
                    <a:pt x="61131" y="138038"/>
                    <a:pt x="46670" y="140010"/>
                    <a:pt x="25635" y="143954"/>
                  </a:cubicBezTo>
                  <a:lnTo>
                    <a:pt x="13804" y="124234"/>
                  </a:lnTo>
                  <a:cubicBezTo>
                    <a:pt x="17748" y="122919"/>
                    <a:pt x="25635" y="122262"/>
                    <a:pt x="37467" y="122262"/>
                  </a:cubicBezTo>
                  <a:cubicBezTo>
                    <a:pt x="49299" y="120947"/>
                    <a:pt x="57844" y="120290"/>
                    <a:pt x="63103" y="120290"/>
                  </a:cubicBezTo>
                  <a:lnTo>
                    <a:pt x="106486" y="116346"/>
                  </a:lnTo>
                  <a:lnTo>
                    <a:pt x="106486" y="63103"/>
                  </a:lnTo>
                  <a:cubicBezTo>
                    <a:pt x="106486" y="51271"/>
                    <a:pt x="105829" y="30236"/>
                    <a:pt x="104514" y="0"/>
                  </a:cubicBezTo>
                  <a:close/>
                </a:path>
              </a:pathLst>
            </a:custGeom>
            <a:gradFill flip="none" rotWithShape="1">
              <a:gsLst>
                <a:gs pos="0">
                  <a:schemeClr val="accent4">
                    <a:lumMod val="20000"/>
                    <a:lumOff val="8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ln>
              <a:noFill/>
            </a:ln>
            <a:effectLst>
              <a:outerShdw blurRad="63500" dist="63500" dir="2700000" algn="tl" rotWithShape="0">
                <a:prstClr val="black">
                  <a:alpha val="3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6000">
                  <a:gradFill>
                    <a:gsLst>
                      <a:gs pos="0">
                        <a:schemeClr val="accent4">
                          <a:lumMod val="20000"/>
                          <a:lumOff val="80000"/>
                        </a:schemeClr>
                      </a:gs>
                      <a:gs pos="92400">
                        <a:srgbClr val="FFEBBC">
                          <a:alpha val="0"/>
                        </a:srgbClr>
                      </a:gs>
                      <a:gs pos="100000">
                        <a:schemeClr val="accent4">
                          <a:lumMod val="20000"/>
                          <a:lumOff val="80000"/>
                          <a:alpha val="0"/>
                        </a:schemeClr>
                      </a:gs>
                    </a:gsLst>
                    <a:lin ang="2700000" scaled="0"/>
                  </a:gradFill>
                  <a:latin typeface="方正粗金陵简体" panose="02000000000000000000" pitchFamily="2" charset="-122"/>
                  <a:ea typeface="方正粗金陵简体" panose="02000000000000000000" pitchFamily="2" charset="-122"/>
                </a:defRPr>
              </a:lvl1pPr>
            </a:lstStyle>
            <a:p>
              <a:endParaRPr lang="zh-CN" altLang="en-US" dirty="0"/>
            </a:p>
          </p:txBody>
        </p:sp>
        <p:sp>
          <p:nvSpPr>
            <p:cNvPr id="7" name="直角三角形 6"/>
            <p:cNvSpPr/>
            <p:nvPr/>
          </p:nvSpPr>
          <p:spPr>
            <a:xfrm>
              <a:off x="11004847" y="633105"/>
              <a:ext cx="108000" cy="180000"/>
            </a:xfrm>
            <a:prstGeom prst="rtTriangle">
              <a:avLst/>
            </a:prstGeom>
            <a:solidFill>
              <a:srgbClr val="61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文框 7"/>
            <p:cNvSpPr/>
            <p:nvPr/>
          </p:nvSpPr>
          <p:spPr>
            <a:xfrm>
              <a:off x="9991962" y="775896"/>
              <a:ext cx="864000" cy="2304000"/>
            </a:xfrm>
            <a:prstGeom prst="frame">
              <a:avLst>
                <a:gd name="adj1" fmla="val 6790"/>
              </a:avLst>
            </a:prstGeom>
            <a:noFill/>
            <a:ln w="6350">
              <a:gradFill flip="none" rotWithShape="1">
                <a:gsLst>
                  <a:gs pos="0">
                    <a:srgbClr val="FFFDEB"/>
                  </a:gs>
                  <a:gs pos="30000">
                    <a:srgbClr val="F7C973">
                      <a:alpha val="0"/>
                    </a:srgbClr>
                  </a:gs>
                  <a:gs pos="70000">
                    <a:srgbClr val="F7C973">
                      <a:alpha val="0"/>
                    </a:srgbClr>
                  </a:gs>
                  <a:gs pos="100000">
                    <a:srgbClr val="FFFDEB"/>
                  </a:gs>
                </a:gsLst>
                <a:lin ang="2700000" scaled="1"/>
                <a:tileRect/>
              </a:gra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一">
    <p:bg>
      <p:bgPr>
        <a:solidFill>
          <a:srgbClr val="FCFDFA"/>
        </a:solidFill>
        <a:effectLst/>
      </p:bgPr>
    </p:bg>
    <p:spTree>
      <p:nvGrpSpPr>
        <p:cNvPr id="1" name=""/>
        <p:cNvGrpSpPr/>
        <p:nvPr/>
      </p:nvGrpSpPr>
      <p:grpSpPr>
        <a:xfrm>
          <a:off x="0" y="0"/>
          <a:ext cx="0" cy="0"/>
          <a:chOff x="0" y="0"/>
          <a:chExt cx="0" cy="0"/>
        </a:xfrm>
      </p:grpSpPr>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CFDFA"/>
        </a:solidFill>
        <a:effectLst/>
      </p:bgPr>
    </p:bg>
    <p:spTree>
      <p:nvGrpSpPr>
        <p:cNvPr id="1" name=""/>
        <p:cNvGrpSpPr/>
        <p:nvPr/>
      </p:nvGrpSpPr>
      <p:grpSpPr>
        <a:xfrm>
          <a:off x="0" y="0"/>
          <a:ext cx="0" cy="0"/>
          <a:chOff x="0" y="0"/>
          <a:chExt cx="0" cy="0"/>
        </a:xfrm>
      </p:grpSpPr>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三">
    <p:bg>
      <p:bgPr>
        <a:solidFill>
          <a:srgbClr val="FCFDFA"/>
        </a:solidFill>
        <a:effectLst/>
      </p:bgPr>
    </p:bg>
    <p:spTree>
      <p:nvGrpSpPr>
        <p:cNvPr id="1" name=""/>
        <p:cNvGrpSpPr/>
        <p:nvPr/>
      </p:nvGrpSpPr>
      <p:grpSpPr>
        <a:xfrm>
          <a:off x="0" y="0"/>
          <a:ext cx="0" cy="0"/>
          <a:chOff x="0" y="0"/>
          <a:chExt cx="0" cy="0"/>
        </a:xfrm>
      </p:grpSpPr>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826"/>
            <a:ext cx="10515600" cy="2852884"/>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699"/>
            <a:ext cx="10515600" cy="1500264"/>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5">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38151" y="1941612"/>
            <a:ext cx="5363188" cy="41150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020245" y="1941612"/>
            <a:ext cx="5363188" cy="41150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44"/>
            <a:ext cx="10515600" cy="1325631"/>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530"/>
            <a:ext cx="4873575" cy="82395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5"/>
            </a:lvl4pPr>
            <a:lvl5pPr marL="1371600" indent="0">
              <a:buNone/>
              <a:defRPr sz="1355"/>
            </a:lvl5pPr>
            <a:lvl6pPr marL="1714500" indent="0">
              <a:buNone/>
              <a:defRPr sz="1355"/>
            </a:lvl6pPr>
            <a:lvl7pPr marL="2057400" indent="0">
              <a:buNone/>
              <a:defRPr sz="1355"/>
            </a:lvl7pPr>
            <a:lvl8pPr marL="2400300" indent="0">
              <a:buNone/>
              <a:defRPr sz="1355"/>
            </a:lvl8pPr>
            <a:lvl9pPr marL="2743835" indent="0">
              <a:buNone/>
              <a:defRPr sz="1355"/>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516"/>
            <a:ext cx="4873575" cy="352446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530"/>
            <a:ext cx="4897576" cy="82395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5"/>
            </a:lvl4pPr>
            <a:lvl5pPr marL="1371600" indent="0">
              <a:buNone/>
              <a:defRPr sz="1355"/>
            </a:lvl5pPr>
            <a:lvl6pPr marL="1714500" indent="0">
              <a:buNone/>
              <a:defRPr sz="1355"/>
            </a:lvl6pPr>
            <a:lvl7pPr marL="2057400" indent="0">
              <a:buNone/>
              <a:defRPr sz="1355"/>
            </a:lvl7pPr>
            <a:lvl8pPr marL="2400300" indent="0">
              <a:buNone/>
              <a:defRPr sz="1355"/>
            </a:lvl8pPr>
            <a:lvl9pPr marL="2743835" indent="0">
              <a:buNone/>
              <a:defRPr sz="1355"/>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516"/>
            <a:ext cx="4897576" cy="352446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24"/>
            <a:ext cx="3932237" cy="1600282"/>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75"/>
            <a:ext cx="6172200" cy="487387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506"/>
            <a:ext cx="3932237" cy="3811784"/>
          </a:xfrm>
        </p:spPr>
        <p:txBody>
          <a:bodyPr/>
          <a:lstStyle>
            <a:lvl1pPr marL="0" indent="0">
              <a:buNone/>
              <a:defRPr sz="1200"/>
            </a:lvl1pPr>
            <a:lvl2pPr marL="342900" indent="0">
              <a:buNone/>
              <a:defRPr sz="1055"/>
            </a:lvl2pPr>
            <a:lvl3pPr marL="685800" indent="0">
              <a:buNone/>
              <a:defRPr sz="900"/>
            </a:lvl3pPr>
            <a:lvl4pPr marL="1028700" indent="0">
              <a:buNone/>
              <a:defRPr sz="755"/>
            </a:lvl4pPr>
            <a:lvl5pPr marL="1371600" indent="0">
              <a:buNone/>
              <a:defRPr sz="755"/>
            </a:lvl5pPr>
            <a:lvl6pPr marL="1714500" indent="0">
              <a:buNone/>
              <a:defRPr sz="755"/>
            </a:lvl6pPr>
            <a:lvl7pPr marL="2057400" indent="0">
              <a:buNone/>
              <a:defRPr sz="755"/>
            </a:lvl7pPr>
            <a:lvl8pPr marL="2400300" indent="0">
              <a:buNone/>
              <a:defRPr sz="755"/>
            </a:lvl8pPr>
            <a:lvl9pPr marL="2743835" indent="0">
              <a:buNone/>
              <a:defRPr sz="755"/>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24"/>
            <a:ext cx="4165349" cy="1600282"/>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25"/>
            <a:ext cx="6172200" cy="54041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839788" y="2057506"/>
            <a:ext cx="4165349" cy="3811784"/>
          </a:xfrm>
        </p:spPr>
        <p:txBody>
          <a:bodyPr/>
          <a:lstStyle>
            <a:lvl1pPr marL="0" indent="0">
              <a:buNone/>
              <a:defRPr sz="1500"/>
            </a:lvl1pPr>
            <a:lvl2pPr marL="342900" indent="0">
              <a:buNone/>
              <a:defRPr sz="1355"/>
            </a:lvl2pPr>
            <a:lvl3pPr marL="685800" indent="0">
              <a:buNone/>
              <a:defRPr sz="1200"/>
            </a:lvl3pPr>
            <a:lvl4pPr marL="1028700" indent="0">
              <a:buNone/>
              <a:defRPr sz="1055"/>
            </a:lvl4pPr>
            <a:lvl5pPr marL="1371600" indent="0">
              <a:buNone/>
              <a:defRPr sz="1055"/>
            </a:lvl5pPr>
            <a:lvl6pPr marL="1714500" indent="0">
              <a:buNone/>
              <a:defRPr sz="1055"/>
            </a:lvl6pPr>
            <a:lvl7pPr marL="2057400" indent="0">
              <a:buNone/>
              <a:defRPr sz="1055"/>
            </a:lvl7pPr>
            <a:lvl8pPr marL="2400300" indent="0">
              <a:buNone/>
              <a:defRPr sz="1055"/>
            </a:lvl8pPr>
            <a:lvl9pPr marL="2743835" indent="0">
              <a:buNone/>
              <a:defRPr sz="1055"/>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2.png"/><Relationship Id="rId16" Type="http://schemas.openxmlformats.org/officeDocument/2006/relationships/image" Target="../media/image3.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1" Type="http://schemas.openxmlformats.org/officeDocument/2006/relationships/theme" Target="../theme/theme2.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alpha val="100000"/>
              </a:schemeClr>
            </a:gs>
            <a:gs pos="100000">
              <a:schemeClr val="bg1"/>
            </a:gs>
          </a:gsLst>
          <a:path path="rect">
            <a:fillToRect r="100000" b="100000"/>
          </a:path>
          <a:tileRect/>
        </a:gradFill>
        <a:effectLst/>
      </p:bgPr>
    </p:bg>
    <p:spTree>
      <p:nvGrpSpPr>
        <p:cNvPr id="1" name=""/>
        <p:cNvGrpSpPr/>
        <p:nvPr/>
      </p:nvGrpSpPr>
      <p:grpSpPr/>
      <p:grpSp>
        <p:nvGrpSpPr>
          <p:cNvPr id="1026" name="组合 1025"/>
          <p:cNvGrpSpPr>
            <a:grpSpLocks noChangeAspect="1"/>
          </p:cNvGrpSpPr>
          <p:nvPr/>
        </p:nvGrpSpPr>
        <p:grpSpPr>
          <a:xfrm>
            <a:off x="0" y="1636797"/>
            <a:ext cx="12187767" cy="4618275"/>
            <a:chOff x="0" y="0"/>
            <a:chExt cx="5763" cy="2909"/>
          </a:xfrm>
        </p:grpSpPr>
        <p:pic>
          <p:nvPicPr>
            <p:cNvPr id="1027" name="图片 1026" descr="ARTHSEPA"/>
            <p:cNvPicPr>
              <a:picLocks noChangeAspect="1"/>
            </p:cNvPicPr>
            <p:nvPr/>
          </p:nvPicPr>
          <p:blipFill>
            <a:blip r:embed="rId16"/>
            <a:stretch>
              <a:fillRect/>
            </a:stretch>
          </p:blipFill>
          <p:spPr>
            <a:xfrm>
              <a:off x="3783" y="2862"/>
              <a:ext cx="1980" cy="47"/>
            </a:xfrm>
            <a:prstGeom prst="rect">
              <a:avLst/>
            </a:prstGeom>
            <a:noFill/>
            <a:ln w="9525">
              <a:noFill/>
            </a:ln>
          </p:spPr>
        </p:pic>
        <p:pic>
          <p:nvPicPr>
            <p:cNvPr id="1028" name="图片 1027" descr="Arthsepa"/>
            <p:cNvPicPr>
              <a:picLocks noChangeAspect="1"/>
            </p:cNvPicPr>
            <p:nvPr/>
          </p:nvPicPr>
          <p:blipFill>
            <a:blip r:embed="rId17"/>
            <a:stretch>
              <a:fillRect/>
            </a:stretch>
          </p:blipFill>
          <p:spPr>
            <a:xfrm>
              <a:off x="0" y="0"/>
              <a:ext cx="2832" cy="61"/>
            </a:xfrm>
            <a:prstGeom prst="rect">
              <a:avLst/>
            </a:prstGeom>
            <a:noFill/>
            <a:ln w="9525">
              <a:noFill/>
            </a:ln>
          </p:spPr>
        </p:pic>
      </p:grpSp>
      <p:sp>
        <p:nvSpPr>
          <p:cNvPr id="1029" name="标题 1028"/>
          <p:cNvSpPr>
            <a:spLocks noGrp="1"/>
          </p:cNvSpPr>
          <p:nvPr>
            <p:ph type="title"/>
          </p:nvPr>
        </p:nvSpPr>
        <p:spPr>
          <a:xfrm>
            <a:off x="423333" y="784266"/>
            <a:ext cx="11516784" cy="700124"/>
          </a:xfrm>
          <a:prstGeom prst="rect">
            <a:avLst/>
          </a:prstGeom>
          <a:noFill/>
          <a:ln w="9525">
            <a:noFill/>
          </a:ln>
        </p:spPr>
        <p:txBody>
          <a:bodyPr anchor="b">
            <a:spAutoFit/>
          </a:bodyPr>
          <a:p>
            <a:pPr lvl="0"/>
            <a:r>
              <a:rPr lang="zh-CN" altLang="en-US"/>
              <a:t>单击此处编辑母版标题样式</a:t>
            </a:r>
            <a:endParaRPr lang="zh-CN" altLang="en-US"/>
          </a:p>
        </p:txBody>
      </p:sp>
      <p:sp>
        <p:nvSpPr>
          <p:cNvPr id="1030" name="文本占位符 1029"/>
          <p:cNvSpPr>
            <a:spLocks noGrp="1"/>
          </p:cNvSpPr>
          <p:nvPr>
            <p:ph type="body" idx="1"/>
          </p:nvPr>
        </p:nvSpPr>
        <p:spPr>
          <a:xfrm>
            <a:off x="438151" y="1941612"/>
            <a:ext cx="10945283" cy="4115012"/>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1" name="日期占位符 1030"/>
          <p:cNvSpPr>
            <a:spLocks noGrp="1"/>
          </p:cNvSpPr>
          <p:nvPr>
            <p:ph type="dt" sz="half" idx="2"/>
          </p:nvPr>
        </p:nvSpPr>
        <p:spPr>
          <a:xfrm>
            <a:off x="4578351" y="6343977"/>
            <a:ext cx="2540000" cy="457224"/>
          </a:xfrm>
          <a:prstGeom prst="rect">
            <a:avLst/>
          </a:prstGeom>
          <a:noFill/>
          <a:ln w="9525">
            <a:noFill/>
          </a:ln>
        </p:spPr>
        <p:txBody>
          <a:bodyPr anchor="b"/>
          <a:lstStyle>
            <a:lvl1pPr algn="ctr">
              <a:defRPr sz="1400" b="0">
                <a:solidFill>
                  <a:schemeClr val="folHlink"/>
                </a:solidFill>
                <a:latin typeface="Arial" panose="020B0604020202020204" pitchFamily="34" charset="0"/>
              </a:defRPr>
            </a:lvl1pPr>
          </a:lstStyle>
          <a:p>
            <a:pPr lvl="0"/>
            <a:fld id="{BB962C8B-B14F-4D97-AF65-F5344CB8AC3E}" type="datetime1">
              <a:rPr lang="zh-CN" altLang="en-US" dirty="0"/>
            </a:fld>
            <a:endParaRPr lang="zh-CN" altLang="en-US" dirty="0"/>
          </a:p>
        </p:txBody>
      </p:sp>
      <p:sp>
        <p:nvSpPr>
          <p:cNvPr id="1032" name="页脚占位符 1031"/>
          <p:cNvSpPr>
            <a:spLocks noGrp="1"/>
          </p:cNvSpPr>
          <p:nvPr>
            <p:ph type="ftr" sz="quarter" idx="3"/>
          </p:nvPr>
        </p:nvSpPr>
        <p:spPr>
          <a:xfrm>
            <a:off x="8144933" y="6343977"/>
            <a:ext cx="3860800" cy="457224"/>
          </a:xfrm>
          <a:prstGeom prst="rect">
            <a:avLst/>
          </a:prstGeom>
          <a:noFill/>
          <a:ln w="9525">
            <a:noFill/>
          </a:ln>
        </p:spPr>
        <p:txBody>
          <a:bodyPr anchor="b"/>
          <a:lstStyle>
            <a:lvl1pPr algn="r">
              <a:defRPr sz="1400" b="0">
                <a:latin typeface="Arial" panose="020B0604020202020204" pitchFamily="34" charset="0"/>
              </a:defRPr>
            </a:lvl1pPr>
          </a:lstStyle>
          <a:p>
            <a:pPr lvl="0"/>
            <a:endParaRPr lang="zh-CN" altLang="en-US" dirty="0"/>
          </a:p>
        </p:txBody>
      </p:sp>
      <p:sp>
        <p:nvSpPr>
          <p:cNvPr id="1033" name="灯片编号占位符 1032"/>
          <p:cNvSpPr>
            <a:spLocks noGrp="1"/>
          </p:cNvSpPr>
          <p:nvPr>
            <p:ph type="sldNum" sz="quarter" idx="4"/>
          </p:nvPr>
        </p:nvSpPr>
        <p:spPr>
          <a:xfrm>
            <a:off x="194733" y="6361440"/>
            <a:ext cx="2540000" cy="457224"/>
          </a:xfrm>
          <a:prstGeom prst="rect">
            <a:avLst/>
          </a:prstGeom>
          <a:noFill/>
          <a:ln w="9525">
            <a:noFill/>
          </a:ln>
        </p:spPr>
        <p:txBody>
          <a:bodyPr anchor="b"/>
          <a:lstStyle>
            <a:lvl1pPr>
              <a:defRPr b="0">
                <a:solidFill>
                  <a:schemeClr val="accent1"/>
                </a:solidFill>
                <a:latin typeface="Arial" panose="020B0604020202020204" pitchFamily="34" charset="0"/>
              </a:defRPr>
            </a:lvl1pPr>
          </a:lstStyle>
          <a:p>
            <a:pPr lvl="0"/>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p:txStyles>
    <p:titleStyle>
      <a:lvl1pPr marL="0" lvl="0" indent="0" algn="l" defTabSz="914400" eaLnBrk="1" fontAlgn="base" latinLnBrk="0" hangingPunct="1">
        <a:lnSpc>
          <a:spcPct val="100000"/>
        </a:lnSpc>
        <a:spcBef>
          <a:spcPct val="0"/>
        </a:spcBef>
        <a:spcAft>
          <a:spcPct val="0"/>
        </a:spcAft>
        <a:buNone/>
        <a:defRPr sz="4000" b="1" i="0" u="none" kern="1200" baseline="0">
          <a:solidFill>
            <a:schemeClr val="tx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rgbClr val="CCFF33"/>
        </a:buClr>
        <a:buSzPct val="70000"/>
        <a:buFont typeface="Wingdings" panose="05000000000000000000" pitchFamily="2" charset="2"/>
        <a:buChar char="n"/>
        <a:defRPr sz="2800" b="1" i="0" u="none" kern="1200" baseline="0">
          <a:solidFill>
            <a:srgbClr val="FFFFFF"/>
          </a:solidFill>
          <a:latin typeface="+mn-lt"/>
          <a:ea typeface="+mn-ea"/>
          <a:cs typeface="+mn-cs"/>
        </a:defRPr>
      </a:lvl1pPr>
      <a:lvl2pPr marL="743585" lvl="1" indent="-286385" algn="l" defTabSz="914400" eaLnBrk="1" fontAlgn="base" latinLnBrk="0" hangingPunct="1">
        <a:lnSpc>
          <a:spcPct val="100000"/>
        </a:lnSpc>
        <a:spcBef>
          <a:spcPct val="20000"/>
        </a:spcBef>
        <a:spcAft>
          <a:spcPct val="0"/>
        </a:spcAft>
        <a:buClr>
          <a:schemeClr val="accent2"/>
        </a:buClr>
        <a:buSzPct val="65000"/>
        <a:buFont typeface="Wingdings" panose="05000000000000000000" pitchFamily="2" charset="2"/>
        <a:buChar char="n"/>
        <a:defRPr sz="2800" b="0" i="0" u="none" kern="1200" baseline="0">
          <a:solidFill>
            <a:srgbClr val="FFFFFF"/>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rgbClr val="0099CC"/>
        </a:buClr>
        <a:buSzPct val="65000"/>
        <a:buFont typeface="Wingdings" panose="05000000000000000000" pitchFamily="2" charset="2"/>
        <a:buChar char="n"/>
        <a:defRPr sz="2400" b="0" i="0" u="none" kern="1200" baseline="0">
          <a:solidFill>
            <a:srgbClr val="FFFFFF"/>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000" b="0" i="0" u="none" kern="1200" baseline="0">
          <a:solidFill>
            <a:srgbClr val="FFFFFF"/>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n"/>
        <a:defRPr sz="2000" b="0" i="0" u="none" kern="1200" baseline="0">
          <a:solidFill>
            <a:srgbClr val="FFFFFF"/>
          </a:solidFill>
          <a:latin typeface="+mn-lt"/>
          <a:ea typeface="+mn-ea"/>
          <a:cs typeface="+mn-cs"/>
        </a:defRPr>
      </a:lvl5pPr>
      <a:lvl6pPr marL="2515235" lvl="5" indent="-228600" algn="l" defTabSz="91440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n"/>
        <a:defRPr sz="2000" b="0" i="0" u="none" kern="1200" baseline="0">
          <a:solidFill>
            <a:srgbClr val="FFFFFF"/>
          </a:solidFill>
          <a:latin typeface="+mn-lt"/>
          <a:ea typeface="+mn-ea"/>
          <a:cs typeface="+mn-cs"/>
        </a:defRPr>
      </a:lvl6pPr>
      <a:lvl7pPr marL="2972435" lvl="6" indent="-228600" algn="l" defTabSz="91440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n"/>
        <a:defRPr sz="2000" b="0" i="0" u="none" kern="1200" baseline="0">
          <a:solidFill>
            <a:srgbClr val="FFFFFF"/>
          </a:solidFill>
          <a:latin typeface="+mn-lt"/>
          <a:ea typeface="+mn-ea"/>
          <a:cs typeface="+mn-cs"/>
        </a:defRPr>
      </a:lvl7pPr>
      <a:lvl8pPr marL="3429635" lvl="7" indent="-228600" algn="l" defTabSz="91440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n"/>
        <a:defRPr sz="2000" b="0" i="0" u="none" kern="1200" baseline="0">
          <a:solidFill>
            <a:srgbClr val="FFFFFF"/>
          </a:solidFill>
          <a:latin typeface="+mn-lt"/>
          <a:ea typeface="+mn-ea"/>
          <a:cs typeface="+mn-cs"/>
        </a:defRPr>
      </a:lvl8pPr>
      <a:lvl9pPr marL="3886835" lvl="8" indent="-228600" algn="l" defTabSz="91440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n"/>
        <a:defRPr sz="2000" b="0" i="0" u="none" kern="1200" baseline="0">
          <a:solidFill>
            <a:srgbClr val="FFFFFF"/>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4000" b="1" i="0" u="none" kern="1200" baseline="0">
          <a:solidFill>
            <a:srgbClr val="CC0000"/>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4000" b="1" i="0" u="none" kern="1200" baseline="0">
          <a:solidFill>
            <a:srgbClr val="CC0000"/>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4000" b="1" i="0" u="none" kern="1200" baseline="0">
          <a:solidFill>
            <a:srgbClr val="CC0000"/>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4000" b="1" i="0" u="none" kern="1200" baseline="0">
          <a:solidFill>
            <a:srgbClr val="CC0000"/>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4000" b="1" i="0" u="none" kern="1200" baseline="0">
          <a:solidFill>
            <a:srgbClr val="CC0000"/>
          </a:solidFill>
          <a:latin typeface="+mn-lt"/>
          <a:ea typeface="+mn-ea"/>
          <a:cs typeface="+mn-cs"/>
        </a:defRPr>
      </a:lvl6pPr>
      <a:lvl7pPr marL="2743835" lvl="6" indent="0" algn="l" defTabSz="914400" eaLnBrk="1" fontAlgn="base" latinLnBrk="0" hangingPunct="1">
        <a:lnSpc>
          <a:spcPct val="100000"/>
        </a:lnSpc>
        <a:spcBef>
          <a:spcPct val="0"/>
        </a:spcBef>
        <a:spcAft>
          <a:spcPct val="0"/>
        </a:spcAft>
        <a:buNone/>
        <a:defRPr sz="4000" b="1" i="0" u="none" kern="1200" baseline="0">
          <a:solidFill>
            <a:srgbClr val="CC0000"/>
          </a:solidFill>
          <a:latin typeface="+mn-lt"/>
          <a:ea typeface="+mn-ea"/>
          <a:cs typeface="+mn-cs"/>
        </a:defRPr>
      </a:lvl7pPr>
      <a:lvl8pPr marL="3201035" lvl="7" indent="0" algn="l" defTabSz="914400" eaLnBrk="1" fontAlgn="base" latinLnBrk="0" hangingPunct="1">
        <a:lnSpc>
          <a:spcPct val="100000"/>
        </a:lnSpc>
        <a:spcBef>
          <a:spcPct val="0"/>
        </a:spcBef>
        <a:spcAft>
          <a:spcPct val="0"/>
        </a:spcAft>
        <a:buNone/>
        <a:defRPr sz="4000" b="1" i="0" u="none" kern="1200" baseline="0">
          <a:solidFill>
            <a:srgbClr val="CC0000"/>
          </a:solidFill>
          <a:latin typeface="+mn-lt"/>
          <a:ea typeface="+mn-ea"/>
          <a:cs typeface="+mn-cs"/>
        </a:defRPr>
      </a:lvl8pPr>
      <a:lvl9pPr marL="3658235" lvl="8" indent="0" algn="l" defTabSz="914400" eaLnBrk="1" fontAlgn="base" latinLnBrk="0" hangingPunct="1">
        <a:lnSpc>
          <a:spcPct val="100000"/>
        </a:lnSpc>
        <a:spcBef>
          <a:spcPct val="0"/>
        </a:spcBef>
        <a:spcAft>
          <a:spcPct val="0"/>
        </a:spcAft>
        <a:buNone/>
        <a:defRPr sz="4000" b="1" i="0" u="none" kern="1200" baseline="0">
          <a:solidFill>
            <a:srgbClr val="CC0000"/>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7.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hdphoto" Target="../media/image9.wdp"/><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3.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3.xml"/><Relationship Id="rId2" Type="http://schemas.openxmlformats.org/officeDocument/2006/relationships/image" Target="../media/image33.jpe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hdphoto" Target="../media/image9.wdp"/><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hdphoto" Target="../media/image9.wdp"/><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hdphoto" Target="../media/image9.wdp"/><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image" Target="../media/image38.png"/><Relationship Id="rId7" Type="http://schemas.openxmlformats.org/officeDocument/2006/relationships/tags" Target="../tags/tag10.xml"/><Relationship Id="rId6" Type="http://schemas.openxmlformats.org/officeDocument/2006/relationships/image" Target="../media/image37.png"/><Relationship Id="rId5" Type="http://schemas.openxmlformats.org/officeDocument/2006/relationships/tags" Target="../tags/tag9.xml"/><Relationship Id="rId4" Type="http://schemas.openxmlformats.org/officeDocument/2006/relationships/image" Target="../media/image36.png"/><Relationship Id="rId3" Type="http://schemas.openxmlformats.org/officeDocument/2006/relationships/tags" Target="../tags/tag8.xml"/><Relationship Id="rId2" Type="http://schemas.openxmlformats.org/officeDocument/2006/relationships/tags" Target="../tags/tag7.xml"/><Relationship Id="rId10" Type="http://schemas.openxmlformats.org/officeDocument/2006/relationships/notesSlide" Target="../notesSlides/notesSlide12.xml"/><Relationship Id="rId1" Type="http://schemas.openxmlformats.org/officeDocument/2006/relationships/image" Target="../media/image35.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11.xml"/><Relationship Id="rId4" Type="http://schemas.openxmlformats.org/officeDocument/2006/relationships/image" Target="../media/image38.png"/><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12.xml"/><Relationship Id="rId4" Type="http://schemas.openxmlformats.org/officeDocument/2006/relationships/image" Target="../media/image38.png"/><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13.xml"/><Relationship Id="rId4" Type="http://schemas.openxmlformats.org/officeDocument/2006/relationships/image" Target="../media/image38.png"/><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14.xml"/><Relationship Id="rId4" Type="http://schemas.openxmlformats.org/officeDocument/2006/relationships/image" Target="../media/image40.jpeg"/><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5.xml"/><Relationship Id="rId5" Type="http://schemas.openxmlformats.org/officeDocument/2006/relationships/tags" Target="../tags/tag15.xml"/><Relationship Id="rId4" Type="http://schemas.openxmlformats.org/officeDocument/2006/relationships/image" Target="../media/image38.png"/><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hdphoto" Target="../media/image9.wdp"/><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hdphoto" Target="../media/image9.wdp"/><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5.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hdphoto" Target="../media/image9.wdp"/><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16.xml"/><Relationship Id="rId2" Type="http://schemas.microsoft.com/office/2007/relationships/hdphoto" Target="../media/image9.wdp"/><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6.xml"/><Relationship Id="rId3" Type="http://schemas.microsoft.com/office/2007/relationships/hdphoto" Target="../media/image44.wdp"/><Relationship Id="rId2" Type="http://schemas.openxmlformats.org/officeDocument/2006/relationships/image" Target="../media/image43.png"/><Relationship Id="rId1" Type="http://schemas.openxmlformats.org/officeDocument/2006/relationships/image" Target="../media/image42.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6.xml"/><Relationship Id="rId2" Type="http://schemas.openxmlformats.org/officeDocument/2006/relationships/image" Target="../media/image46.png"/><Relationship Id="rId1" Type="http://schemas.openxmlformats.org/officeDocument/2006/relationships/image" Target="../media/image45.tiff"/></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1" Type="http://schemas.openxmlformats.org/officeDocument/2006/relationships/notesSlide" Target="../notesSlides/notesSlide2.xml"/><Relationship Id="rId10" Type="http://schemas.openxmlformats.org/officeDocument/2006/relationships/slideLayout" Target="../slideLayouts/slideLayout23.xml"/><Relationship Id="rId1" Type="http://schemas.openxmlformats.org/officeDocument/2006/relationships/image" Target="../media/image1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image" Target="../media/image4.tif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0.jpeg"/><Relationship Id="rId2" Type="http://schemas.openxmlformats.org/officeDocument/2006/relationships/tags" Target="../tags/tag5.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3.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3.xml"/><Relationship Id="rId5" Type="http://schemas.microsoft.com/office/2007/relationships/hdphoto" Target="../media/image28.wdp"/><Relationship Id="rId4" Type="http://schemas.openxmlformats.org/officeDocument/2006/relationships/image" Target="../media/image27.png"/><Relationship Id="rId3" Type="http://schemas.openxmlformats.org/officeDocument/2006/relationships/image" Target="../media/image26.png"/><Relationship Id="rId2" Type="http://schemas.microsoft.com/office/2007/relationships/hdphoto" Target="../media/image25.wdp"/><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1" cstate="print"/>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28" name="直接连接符 4"/>
          <p:cNvCxnSpPr/>
          <p:nvPr/>
        </p:nvCxnSpPr>
        <p:spPr>
          <a:xfrm>
            <a:off x="2474843" y="541585"/>
            <a:ext cx="9723762"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nvGrpSpPr>
          <p:cNvPr id="30" name="组合 30"/>
          <p:cNvGrpSpPr/>
          <p:nvPr/>
        </p:nvGrpSpPr>
        <p:grpSpPr>
          <a:xfrm>
            <a:off x="2641093" y="3535331"/>
            <a:ext cx="6637378" cy="460375"/>
            <a:chOff x="2641093" y="3535331"/>
            <a:chExt cx="6637378" cy="460375"/>
          </a:xfrm>
        </p:grpSpPr>
        <p:sp>
          <p:nvSpPr>
            <p:cNvPr id="1048580" name="文本框 5"/>
            <p:cNvSpPr txBox="1"/>
            <p:nvPr/>
          </p:nvSpPr>
          <p:spPr>
            <a:xfrm>
              <a:off x="5031868" y="3535331"/>
              <a:ext cx="1855470" cy="460375"/>
            </a:xfrm>
            <a:prstGeom prst="rect">
              <a:avLst/>
            </a:prstGeom>
            <a:noFill/>
          </p:spPr>
          <p:txBody>
            <a:bodyPr wrap="square" rtlCol="0">
              <a:spAutoFit/>
            </a:bodyPr>
            <a:lstStyle/>
            <a:p>
              <a:pPr marL="0" lvl="1" algn="ctr">
                <a:lnSpc>
                  <a:spcPct val="120000"/>
                </a:lnSpc>
              </a:pPr>
              <a:r>
                <a:rPr lang="zh-CN" altLang="en-US" sz="2000" b="1" spc="300" dirty="0">
                  <a:solidFill>
                    <a:srgbClr val="0070C0"/>
                  </a:solidFill>
                  <a:latin typeface="华文中宋" panose="02010600040101010101" charset="-122"/>
                  <a:ea typeface="华文中宋" panose="02010600040101010101" charset="-122"/>
                </a:rPr>
                <a:t>第一讲</a:t>
              </a:r>
              <a:r>
                <a:rPr lang="en-US" altLang="zh-CN" sz="2000" b="1" spc="300" dirty="0">
                  <a:solidFill>
                    <a:srgbClr val="0070C0"/>
                  </a:solidFill>
                  <a:latin typeface="华文中宋" panose="02010600040101010101" charset="-122"/>
                  <a:ea typeface="华文中宋" panose="02010600040101010101" charset="-122"/>
                </a:rPr>
                <a:t> </a:t>
              </a:r>
              <a:r>
                <a:rPr lang="zh-CN" altLang="en-US" sz="2000" b="1" spc="300" dirty="0">
                  <a:solidFill>
                    <a:srgbClr val="0070C0"/>
                  </a:solidFill>
                  <a:latin typeface="华文中宋" panose="02010600040101010101" charset="-122"/>
                  <a:ea typeface="华文中宋" panose="02010600040101010101" charset="-122"/>
                </a:rPr>
                <a:t>导论</a:t>
              </a:r>
              <a:endParaRPr lang="zh-CN" altLang="en-US" sz="2000" b="1" spc="300" dirty="0">
                <a:solidFill>
                  <a:srgbClr val="0070C0"/>
                </a:solidFill>
                <a:latin typeface="华文中宋" panose="02010600040101010101" charset="-122"/>
                <a:ea typeface="华文中宋" panose="02010600040101010101" charset="-122"/>
              </a:endParaRPr>
            </a:p>
          </p:txBody>
        </p:sp>
        <p:grpSp>
          <p:nvGrpSpPr>
            <p:cNvPr id="31" name="组合 6"/>
            <p:cNvGrpSpPr/>
            <p:nvPr/>
          </p:nvGrpSpPr>
          <p:grpSpPr>
            <a:xfrm>
              <a:off x="2641093" y="3722555"/>
              <a:ext cx="6637378" cy="112815"/>
              <a:chOff x="2641093" y="3368664"/>
              <a:chExt cx="6637378" cy="112815"/>
            </a:xfrm>
          </p:grpSpPr>
          <p:cxnSp>
            <p:nvCxnSpPr>
              <p:cNvPr id="3145729" name="直接连接符 7"/>
              <p:cNvCxnSpPr/>
              <p:nvPr/>
            </p:nvCxnSpPr>
            <p:spPr>
              <a:xfrm>
                <a:off x="6803356" y="3481479"/>
                <a:ext cx="2475115"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cxnSp>
            <p:nvCxnSpPr>
              <p:cNvPr id="3145730" name="直接连接符 8"/>
              <p:cNvCxnSpPr>
                <a:endCxn id="1048580" idx="1"/>
              </p:cNvCxnSpPr>
              <p:nvPr/>
            </p:nvCxnSpPr>
            <p:spPr>
              <a:xfrm>
                <a:off x="2641093" y="3368664"/>
                <a:ext cx="2390885" cy="1"/>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grpSp>
      <p:pic>
        <p:nvPicPr>
          <p:cNvPr id="2097155" name="图片 58"/>
          <p:cNvPicPr>
            <a:picLocks noChangeAspect="1"/>
          </p:cNvPicPr>
          <p:nvPr/>
        </p:nvPicPr>
        <p:blipFill>
          <a:blip r:embed="rId2" cstate="print"/>
          <a:stretch>
            <a:fillRect/>
          </a:stretch>
        </p:blipFill>
        <p:spPr>
          <a:xfrm>
            <a:off x="-57753" y="-35954"/>
            <a:ext cx="3097036" cy="2749534"/>
          </a:xfrm>
          <a:prstGeom prst="rect">
            <a:avLst/>
          </a:prstGeom>
        </p:spPr>
      </p:pic>
      <p:sp>
        <p:nvSpPr>
          <p:cNvPr id="22" name="矩形 21"/>
          <p:cNvSpPr/>
          <p:nvPr/>
        </p:nvSpPr>
        <p:spPr>
          <a:xfrm>
            <a:off x="0" y="6569710"/>
            <a:ext cx="12192000" cy="28829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charset="-122"/>
              <a:ea typeface="微软雅黑" panose="020B0503020204020204" charset="-122"/>
            </a:endParaRPr>
          </a:p>
        </p:txBody>
      </p:sp>
      <p:sp>
        <p:nvSpPr>
          <p:cNvPr id="2" name="矩形 1"/>
          <p:cNvSpPr/>
          <p:nvPr>
            <p:custDataLst>
              <p:tags r:id="rId3"/>
            </p:custDataLst>
          </p:nvPr>
        </p:nvSpPr>
        <p:spPr>
          <a:xfrm>
            <a:off x="2728188" y="1920351"/>
            <a:ext cx="6736080" cy="1322070"/>
          </a:xfrm>
          <a:prstGeom prst="rect">
            <a:avLst/>
          </a:prstGeom>
        </p:spPr>
        <p:txBody>
          <a:bodyPr wrap="none">
            <a:spAutoFit/>
          </a:bodyPr>
          <a:p>
            <a:pPr algn="ctr"/>
            <a:r>
              <a:rPr lang="zh-CN" altLang="en-US" sz="4000" b="1" spc="300" dirty="0">
                <a:solidFill>
                  <a:srgbClr val="AF1E22"/>
                </a:solidFill>
                <a:latin typeface="微软雅黑" panose="020B0503020204020204" charset="-122"/>
                <a:ea typeface="微软雅黑" panose="020B0503020204020204" charset="-122"/>
              </a:rPr>
              <a:t>马克思主义中国化时代化的</a:t>
            </a:r>
            <a:endParaRPr lang="zh-CN" altLang="en-US" sz="4000" b="1" spc="300" dirty="0">
              <a:solidFill>
                <a:srgbClr val="AF1E22"/>
              </a:solidFill>
              <a:latin typeface="微软雅黑" panose="020B0503020204020204" charset="-122"/>
              <a:ea typeface="微软雅黑" panose="020B0503020204020204" charset="-122"/>
            </a:endParaRPr>
          </a:p>
          <a:p>
            <a:pPr algn="ctr"/>
            <a:r>
              <a:rPr lang="zh-CN" altLang="en-US" sz="4000" b="1" spc="300" dirty="0">
                <a:solidFill>
                  <a:srgbClr val="AF1E22"/>
                </a:solidFill>
                <a:latin typeface="微软雅黑" panose="020B0503020204020204" charset="-122"/>
                <a:ea typeface="微软雅黑" panose="020B0503020204020204" charset="-122"/>
              </a:rPr>
              <a:t>历史进程与理论成果</a:t>
            </a:r>
            <a:endParaRPr lang="zh-CN" altLang="en-US" sz="4000" b="1" spc="300" dirty="0">
              <a:solidFill>
                <a:srgbClr val="AF1E22"/>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1094740" y="2094230"/>
            <a:ext cx="9532620" cy="3399155"/>
          </a:xfrm>
          <a:prstGeom prst="frame">
            <a:avLst>
              <a:gd name="adj1" fmla="val 3688"/>
            </a:avLst>
          </a:prstGeom>
          <a:gradFill flip="none" rotWithShape="1">
            <a:gsLst>
              <a:gs pos="0">
                <a:srgbClr val="B00000"/>
              </a:gs>
              <a:gs pos="100000">
                <a:srgbClr val="C00000"/>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0">
            <a:off x="1213485" y="2228850"/>
            <a:ext cx="9413240" cy="3399155"/>
            <a:chOff x="1277733" y="1856718"/>
            <a:chExt cx="10080000" cy="3600000"/>
          </a:xfrm>
        </p:grpSpPr>
        <p:sp>
          <p:nvSpPr>
            <p:cNvPr id="23" name="矩形 22"/>
            <p:cNvSpPr/>
            <p:nvPr/>
          </p:nvSpPr>
          <p:spPr>
            <a:xfrm>
              <a:off x="1277733" y="1856718"/>
              <a:ext cx="10080000" cy="36000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cstate="print">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 uri="{28A0092B-C50C-407E-A947-70E740481C1C}">
                  <a14:useLocalDpi xmlns:a14="http://schemas.microsoft.com/office/drawing/2010/main" val="0"/>
                </a:ext>
              </a:extLst>
            </a:blip>
            <a:srcRect r="6647" b="50000"/>
            <a:stretch>
              <a:fillRect/>
            </a:stretch>
          </p:blipFill>
          <p:spPr>
            <a:xfrm flipH="1">
              <a:off x="3977733" y="4196718"/>
              <a:ext cx="7380000" cy="1260000"/>
            </a:xfrm>
            <a:prstGeom prst="rect">
              <a:avLst/>
            </a:prstGeom>
          </p:spPr>
        </p:pic>
      </p:grpSp>
      <p:sp>
        <p:nvSpPr>
          <p:cNvPr id="8" name="矩形 7"/>
          <p:cNvSpPr/>
          <p:nvPr/>
        </p:nvSpPr>
        <p:spPr>
          <a:xfrm>
            <a:off x="1703705" y="2493010"/>
            <a:ext cx="8373745" cy="2553335"/>
          </a:xfrm>
          <a:prstGeom prst="rect">
            <a:avLst/>
          </a:prstGeom>
        </p:spPr>
        <p:txBody>
          <a:bodyPr wrap="square">
            <a:spAutoFit/>
          </a:bodyPr>
          <a:lstStyle/>
          <a:p>
            <a:pPr indent="349250" algn="just" fontAlgn="auto">
              <a:lnSpc>
                <a:spcPct val="150000"/>
              </a:lnSpc>
              <a:spcAft>
                <a:spcPts val="600"/>
              </a:spcAft>
            </a:pPr>
            <a:r>
              <a:rPr lang="en-US" sz="2000" b="1" dirty="0">
                <a:solidFill>
                  <a:schemeClr val="tx1"/>
                </a:solidFill>
                <a:latin typeface="微软雅黑" panose="020B0503020204020204" charset="-122"/>
                <a:ea typeface="微软雅黑" panose="020B0503020204020204" charset="-122"/>
              </a:rPr>
              <a:t>  </a:t>
            </a:r>
            <a:r>
              <a:rPr sz="2000" dirty="0">
                <a:latin typeface="微软雅黑" panose="020B0503020204020204" charset="-122"/>
                <a:ea typeface="微软雅黑" panose="020B0503020204020204" charset="-122"/>
                <a:sym typeface="+mn-ea"/>
              </a:rPr>
              <a:t>找到了马克思主义这个崭新的思想武器，并不意味着就能够自然而然地解决中国革命所面临的问题</a:t>
            </a:r>
            <a:r>
              <a:rPr lang="zh-CN" sz="2000" dirty="0">
                <a:latin typeface="微软雅黑" panose="020B0503020204020204" charset="-122"/>
                <a:ea typeface="微软雅黑" panose="020B0503020204020204" charset="-122"/>
                <a:sym typeface="+mn-ea"/>
              </a:rPr>
              <a:t>。</a:t>
            </a:r>
            <a:endParaRPr lang="zh-CN" sz="2000" dirty="0">
              <a:latin typeface="微软雅黑" panose="020B0503020204020204" charset="-122"/>
              <a:ea typeface="微软雅黑" panose="020B0503020204020204" charset="-122"/>
              <a:sym typeface="+mn-ea"/>
            </a:endParaRPr>
          </a:p>
          <a:p>
            <a:pPr indent="349250" algn="just" fontAlgn="auto">
              <a:lnSpc>
                <a:spcPct val="150000"/>
              </a:lnSpc>
              <a:spcAft>
                <a:spcPts val="600"/>
              </a:spcAft>
            </a:pPr>
            <a:r>
              <a:rPr lang="en-US" sz="2000" dirty="0">
                <a:latin typeface="微软雅黑" panose="020B0503020204020204" charset="-122"/>
                <a:ea typeface="微软雅黑" panose="020B0503020204020204" charset="-122"/>
                <a:sym typeface="+mn-ea"/>
              </a:rPr>
              <a:t> </a:t>
            </a:r>
            <a:r>
              <a:rPr sz="2000" dirty="0">
                <a:latin typeface="微软雅黑" panose="020B0503020204020204" charset="-122"/>
                <a:ea typeface="微软雅黑" panose="020B0503020204020204" charset="-122"/>
                <a:sym typeface="+mn-ea"/>
              </a:rPr>
              <a:t>把马克思主义教条化，把共产国际决议和苏联经验神圣化，中国革命遭受严重挫折。</a:t>
            </a:r>
            <a:endParaRPr sz="2000" dirty="0">
              <a:latin typeface="微软雅黑" panose="020B0503020204020204" charset="-122"/>
              <a:ea typeface="微软雅黑" panose="020B0503020204020204" charset="-122"/>
              <a:sym typeface="+mn-ea"/>
            </a:endParaRPr>
          </a:p>
          <a:p>
            <a:pPr indent="349250" algn="just" fontAlgn="auto">
              <a:lnSpc>
                <a:spcPct val="150000"/>
              </a:lnSpc>
              <a:spcAft>
                <a:spcPts val="600"/>
              </a:spcAft>
            </a:pPr>
            <a:endParaRPr sz="2000" dirty="0">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0" y="301625"/>
            <a:ext cx="6515100" cy="460375"/>
            <a:chOff x="0" y="475"/>
            <a:chExt cx="10260" cy="725"/>
          </a:xfrm>
        </p:grpSpPr>
        <p:sp>
          <p:nvSpPr>
            <p:cNvPr id="9" name="矩形 8"/>
            <p:cNvSpPr/>
            <p:nvPr/>
          </p:nvSpPr>
          <p:spPr>
            <a:xfrm>
              <a:off x="1332" y="475"/>
              <a:ext cx="892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二、马克思主义为什么要中国化时代化？</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270001" y="-13334"/>
            <a:ext cx="12192000" cy="7167904"/>
            <a:chOff x="-609600" y="-852403"/>
            <a:chExt cx="12192000" cy="7167904"/>
          </a:xfrm>
        </p:grpSpPr>
        <p:grpSp>
          <p:nvGrpSpPr>
            <p:cNvPr id="23" name="组合 22"/>
            <p:cNvGrpSpPr/>
            <p:nvPr/>
          </p:nvGrpSpPr>
          <p:grpSpPr>
            <a:xfrm>
              <a:off x="-609600" y="-92428"/>
              <a:ext cx="12192000" cy="6407929"/>
              <a:chOff x="1232567" y="441255"/>
              <a:chExt cx="12192000" cy="6407929"/>
            </a:xfrm>
          </p:grpSpPr>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t="6902" r="39586"/>
              <a:stretch>
                <a:fillRect/>
              </a:stretch>
            </p:blipFill>
            <p:spPr>
              <a:xfrm rot="21054957">
                <a:off x="3403358" y="544624"/>
                <a:ext cx="8905874" cy="5389982"/>
              </a:xfrm>
              <a:prstGeom prst="rect">
                <a:avLst/>
              </a:prstGeom>
            </p:spPr>
          </p:pic>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12720" r="8903"/>
              <a:stretch>
                <a:fillRect/>
              </a:stretch>
            </p:blipFill>
            <p:spPr>
              <a:xfrm>
                <a:off x="1232567" y="441255"/>
                <a:ext cx="12192000" cy="6407929"/>
              </a:xfrm>
              <a:prstGeom prst="rect">
                <a:avLst/>
              </a:prstGeom>
              <a:noFill/>
            </p:spPr>
          </p:pic>
        </p:grpSp>
        <p:sp>
          <p:nvSpPr>
            <p:cNvPr id="24" name="矩形 23"/>
            <p:cNvSpPr/>
            <p:nvPr/>
          </p:nvSpPr>
          <p:spPr>
            <a:xfrm>
              <a:off x="1921837" y="-852403"/>
              <a:ext cx="8390563" cy="6973803"/>
            </a:xfrm>
            <a:prstGeom prst="rect">
              <a:avLst/>
            </a:prstGeom>
            <a:gradFill flip="none" rotWithShape="1">
              <a:gsLst>
                <a:gs pos="94000">
                  <a:srgbClr val="480308"/>
                </a:gs>
                <a:gs pos="0">
                  <a:srgbClr val="FF0C04">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Product Sans"/>
                <a:ea typeface="微软雅黑 Light" panose="020B0502040204020203" pitchFamily="34" charset="-122"/>
                <a:cs typeface="+mn-cs"/>
              </a:endParaRPr>
            </a:p>
          </p:txBody>
        </p:sp>
      </p:grpSp>
      <p:pic>
        <p:nvPicPr>
          <p:cNvPr id="20" name="图片 19"/>
          <p:cNvPicPr>
            <a:picLocks noChangeAspect="1"/>
          </p:cNvPicPr>
          <p:nvPr/>
        </p:nvPicPr>
        <p:blipFill rotWithShape="1">
          <a:blip r:embed="rId2">
            <a:grayscl/>
            <a:extLst>
              <a:ext uri="{28A0092B-C50C-407E-A947-70E740481C1C}">
                <a14:useLocalDpi xmlns:a14="http://schemas.microsoft.com/office/drawing/2010/main" val="0"/>
              </a:ext>
            </a:extLst>
          </a:blip>
          <a:srcRect r="48119"/>
          <a:stretch>
            <a:fillRect/>
          </a:stretch>
        </p:blipFill>
        <p:spPr>
          <a:xfrm>
            <a:off x="0" y="-13334"/>
            <a:ext cx="3945276" cy="6871334"/>
          </a:xfrm>
          <a:prstGeom prst="rect">
            <a:avLst/>
          </a:prstGeom>
        </p:spPr>
      </p:pic>
      <p:sp>
        <p:nvSpPr>
          <p:cNvPr id="9" name="矩形 8"/>
          <p:cNvSpPr>
            <a:spLocks noChangeArrowheads="1"/>
          </p:cNvSpPr>
          <p:nvPr/>
        </p:nvSpPr>
        <p:spPr bwMode="auto">
          <a:xfrm>
            <a:off x="4739661" y="1068134"/>
            <a:ext cx="6417924"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9pPr>
          </a:lstStyle>
          <a:p>
            <a:pPr indent="532765" algn="just">
              <a:lnSpc>
                <a:spcPct val="150000"/>
              </a:lnSpc>
              <a:spcBef>
                <a:spcPct val="0"/>
              </a:spcBef>
              <a:buNone/>
            </a:pPr>
            <a:r>
              <a:rPr lang="zh-CN" altLang="en-US" sz="2400" b="1" dirty="0" smtClean="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马克思主义必须中国化才能落地生根、本土化才能深入人心。 以</a:t>
            </a:r>
            <a:r>
              <a:rPr lang="zh-CN" altLang="en-US" sz="24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毛泽东同志为主要代表的中国共产党人逐渐认识到，面对中国的特殊国情，不能教条式地对待马克思列宁主义，必须从中国实际出发，</a:t>
            </a:r>
            <a:r>
              <a:rPr lang="zh-CN" altLang="en-US" sz="2400" b="1" dirty="0">
                <a:solidFill>
                  <a:srgbClr val="FFFFCC"/>
                </a:solidFill>
                <a:effectLst>
                  <a:outerShdw blurRad="38100" dist="38100" dir="2700000" algn="tl">
                    <a:srgbClr val="000000">
                      <a:alpha val="43137"/>
                    </a:srgbClr>
                  </a:outerShdw>
                </a:effectLst>
                <a:latin typeface="华文中宋" panose="02010600040101010101" charset="-122"/>
                <a:ea typeface="华文中宋" panose="02010600040101010101" charset="-122"/>
              </a:rPr>
              <a:t>实现马克思主义中国化</a:t>
            </a:r>
            <a:r>
              <a:rPr lang="zh-CN" altLang="en-US" sz="24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sp>
        <p:nvSpPr>
          <p:cNvPr id="29" name="矩形 2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0191"/>
            <a:ext cx="4602822" cy="6337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0" y="2466805"/>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342900" y="2143326"/>
            <a:ext cx="11379199" cy="266750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4871" y="2104134"/>
            <a:ext cx="11081170" cy="37405"/>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44871" y="4779823"/>
            <a:ext cx="11081170" cy="37405"/>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96055" y="2397125"/>
            <a:ext cx="6858635" cy="2122805"/>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楷体" panose="02010609060101010101" pitchFamily="49" charset="-122"/>
                <a:ea typeface="楷体" panose="02010609060101010101" pitchFamily="49" charset="-122"/>
              </a:rPr>
              <a:t>    “</a:t>
            </a:r>
            <a:r>
              <a:rPr lang="zh-CN" altLang="en-US" sz="2200" dirty="0">
                <a:latin typeface="微软雅黑" panose="020B0503020204020204" charset="-122"/>
                <a:ea typeface="微软雅黑" panose="020B0503020204020204" charset="-122"/>
              </a:rPr>
              <a:t>没有抽象的马克思主义，只有具体的马克思主义</a:t>
            </a:r>
            <a:r>
              <a:rPr lang="zh-CN" altLang="en-US" sz="2200" dirty="0" smtClean="0">
                <a:latin typeface="微软雅黑" panose="020B0503020204020204" charset="-122"/>
                <a:ea typeface="微软雅黑" panose="020B0503020204020204" charset="-122"/>
              </a:rPr>
              <a:t>。</a:t>
            </a:r>
            <a:r>
              <a:rPr lang="en-US" altLang="zh-CN" sz="2200" dirty="0">
                <a:latin typeface="微软雅黑" panose="020B0503020204020204" charset="-122"/>
                <a:ea typeface="微软雅黑" panose="020B0503020204020204" charset="-122"/>
              </a:rPr>
              <a:t>······</a:t>
            </a:r>
            <a:r>
              <a:rPr lang="zh-CN" altLang="en-US" sz="2200" dirty="0" smtClean="0">
                <a:latin typeface="微软雅黑" panose="020B0503020204020204" charset="-122"/>
                <a:ea typeface="微软雅黑" panose="020B0503020204020204" charset="-122"/>
              </a:rPr>
              <a:t>马克思主义</a:t>
            </a:r>
            <a:r>
              <a:rPr lang="zh-CN" altLang="en-US" sz="2200" dirty="0">
                <a:latin typeface="微软雅黑" panose="020B0503020204020204" charset="-122"/>
                <a:ea typeface="微软雅黑" panose="020B0503020204020204" charset="-122"/>
              </a:rPr>
              <a:t>的中国化，使之在其每一表现中带着中国的特性，即是说，按照中国的特点去应用它，成为全党亟待了解并亟须解决的问题。</a:t>
            </a:r>
            <a:r>
              <a:rPr lang="zh-CN" altLang="en-US" sz="2200" b="1" dirty="0">
                <a:latin typeface="楷体" panose="02010609060101010101" pitchFamily="49" charset="-122"/>
                <a:ea typeface="楷体" panose="02010609060101010101" pitchFamily="49" charset="-122"/>
              </a:rPr>
              <a:t>”</a:t>
            </a:r>
            <a:endParaRPr lang="zh-CN" altLang="en-US" sz="2200" b="1" dirty="0">
              <a:latin typeface="楷体" panose="02010609060101010101" pitchFamily="49" charset="-122"/>
              <a:ea typeface="楷体" panose="02010609060101010101" pitchFamily="49" charset="-122"/>
            </a:endParaRPr>
          </a:p>
        </p:txBody>
      </p:sp>
      <p:sp>
        <p:nvSpPr>
          <p:cNvPr id="6" name="矩形 5"/>
          <p:cNvSpPr/>
          <p:nvPr/>
        </p:nvSpPr>
        <p:spPr>
          <a:xfrm>
            <a:off x="1486832" y="5953056"/>
            <a:ext cx="9218336" cy="461665"/>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lvl="0" algn="ctr"/>
            <a:r>
              <a:rPr lang="zh-CN" altLang="en-US" sz="2400" b="1" dirty="0">
                <a:solidFill>
                  <a:srgbClr val="C00000"/>
                </a:solidFill>
                <a:latin typeface="微软雅黑" panose="020B0503020204020204" charset="-122"/>
                <a:ea typeface="微软雅黑" panose="020B0503020204020204" charset="-122"/>
              </a:rPr>
              <a:t>标志着</a:t>
            </a:r>
            <a:r>
              <a:rPr lang="zh-CN" altLang="en-US" sz="2400" b="1" dirty="0">
                <a:latin typeface="楷体" panose="02010609060101010101" pitchFamily="49" charset="-122"/>
                <a:ea typeface="楷体" panose="02010609060101010101" pitchFamily="49" charset="-122"/>
              </a:rPr>
              <a:t>“</a:t>
            </a:r>
            <a:r>
              <a:rPr lang="zh-CN" altLang="en-US" sz="2400" b="1" dirty="0">
                <a:latin typeface="微软雅黑" panose="020B0503020204020204" charset="-122"/>
                <a:ea typeface="微软雅黑" panose="020B0503020204020204" charset="-122"/>
              </a:rPr>
              <a:t>马克思主义中国化</a:t>
            </a:r>
            <a:r>
              <a:rPr lang="zh-CN" altLang="en-US" sz="2400" b="1" dirty="0">
                <a:latin typeface="楷体" panose="02010609060101010101" pitchFamily="49" charset="-122"/>
                <a:ea typeface="楷体" panose="02010609060101010101" pitchFamily="49" charset="-122"/>
              </a:rPr>
              <a:t>”</a:t>
            </a:r>
            <a:r>
              <a:rPr lang="zh-CN" altLang="en-US" sz="2400" b="1" dirty="0">
                <a:latin typeface="微软雅黑" panose="020B0503020204020204" charset="-122"/>
                <a:ea typeface="微软雅黑" panose="020B0503020204020204" charset="-122"/>
              </a:rPr>
              <a:t>这一命题的正式提出</a:t>
            </a:r>
            <a:endParaRPr lang="zh-CN" altLang="en-US" sz="2400" b="1" dirty="0">
              <a:latin typeface="微软雅黑" panose="020B0503020204020204" charset="-122"/>
              <a:ea typeface="微软雅黑" panose="020B0503020204020204" charset="-122"/>
            </a:endParaRPr>
          </a:p>
        </p:txBody>
      </p:sp>
      <p:sp>
        <p:nvSpPr>
          <p:cNvPr id="10" name="任意多边形: 形状 11"/>
          <p:cNvSpPr/>
          <p:nvPr/>
        </p:nvSpPr>
        <p:spPr>
          <a:xfrm flipV="1">
            <a:off x="5072687" y="5025569"/>
            <a:ext cx="2046625" cy="901466"/>
          </a:xfrm>
          <a:custGeom>
            <a:avLst/>
            <a:gdLst>
              <a:gd name="connsiteX0" fmla="*/ 1020359 w 2046625"/>
              <a:gd name="connsiteY0" fmla="*/ 0 h 2046658"/>
              <a:gd name="connsiteX1" fmla="*/ 1023313 w 2046625"/>
              <a:gd name="connsiteY1" fmla="*/ 2008 h 2046658"/>
              <a:gd name="connsiteX2" fmla="*/ 1026266 w 2046625"/>
              <a:gd name="connsiteY2" fmla="*/ 0 h 2046658"/>
              <a:gd name="connsiteX3" fmla="*/ 1026266 w 2046625"/>
              <a:gd name="connsiteY3" fmla="*/ 4015 h 2046658"/>
              <a:gd name="connsiteX4" fmla="*/ 2046625 w 2046625"/>
              <a:gd name="connsiteY4" fmla="*/ 697533 h 2046658"/>
              <a:gd name="connsiteX5" fmla="*/ 1379906 w 2046625"/>
              <a:gd name="connsiteY5" fmla="*/ 600599 h 2046658"/>
              <a:gd name="connsiteX6" fmla="*/ 1957624 w 2046625"/>
              <a:gd name="connsiteY6" fmla="*/ 2046658 h 2046658"/>
              <a:gd name="connsiteX7" fmla="*/ 1023313 w 2046625"/>
              <a:gd name="connsiteY7" fmla="*/ 1747488 h 2046658"/>
              <a:gd name="connsiteX8" fmla="*/ 89002 w 2046625"/>
              <a:gd name="connsiteY8" fmla="*/ 2046658 h 2046658"/>
              <a:gd name="connsiteX9" fmla="*/ 666719 w 2046625"/>
              <a:gd name="connsiteY9" fmla="*/ 600599 h 2046658"/>
              <a:gd name="connsiteX10" fmla="*/ 0 w 2046625"/>
              <a:gd name="connsiteY10" fmla="*/ 697533 h 2046658"/>
              <a:gd name="connsiteX11" fmla="*/ 1020359 w 2046625"/>
              <a:gd name="connsiteY11" fmla="*/ 4015 h 204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6625" h="2046658">
                <a:moveTo>
                  <a:pt x="1020359" y="0"/>
                </a:moveTo>
                <a:lnTo>
                  <a:pt x="1023313" y="2008"/>
                </a:lnTo>
                <a:lnTo>
                  <a:pt x="1026266" y="0"/>
                </a:lnTo>
                <a:lnTo>
                  <a:pt x="1026266" y="4015"/>
                </a:lnTo>
                <a:lnTo>
                  <a:pt x="2046625" y="697533"/>
                </a:lnTo>
                <a:lnTo>
                  <a:pt x="1379906" y="600599"/>
                </a:lnTo>
                <a:cubicBezTo>
                  <a:pt x="1365073" y="825454"/>
                  <a:pt x="1510913" y="1771328"/>
                  <a:pt x="1957624" y="2046658"/>
                </a:cubicBezTo>
                <a:lnTo>
                  <a:pt x="1023313" y="1747488"/>
                </a:lnTo>
                <a:lnTo>
                  <a:pt x="89002" y="2046658"/>
                </a:lnTo>
                <a:cubicBezTo>
                  <a:pt x="535713" y="1771328"/>
                  <a:pt x="681552" y="825454"/>
                  <a:pt x="666719" y="600599"/>
                </a:cubicBezTo>
                <a:lnTo>
                  <a:pt x="0" y="697533"/>
                </a:lnTo>
                <a:lnTo>
                  <a:pt x="1020359" y="4015"/>
                </a:lnTo>
                <a:close/>
              </a:path>
            </a:pathLst>
          </a:custGeom>
          <a:gradFill>
            <a:gsLst>
              <a:gs pos="0">
                <a:srgbClr val="C00000"/>
              </a:gs>
              <a:gs pos="80000">
                <a:srgbClr val="C00000">
                  <a:alpha val="3000"/>
                </a:srgbClr>
              </a:gs>
            </a:gsLst>
            <a:lin ang="5400000" scaled="0"/>
          </a:gradFill>
          <a:ln w="25400" cap="flat" cmpd="sng" algn="ctr">
            <a:noFill/>
            <a:prstDash val="solid"/>
          </a:ln>
          <a:effectLst/>
        </p:spPr>
        <p:txBody>
          <a:bodyPr wrap="square" rtlCol="0" anchor="ctr">
            <a:no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827" y="1645920"/>
            <a:ext cx="3720921" cy="4698366"/>
          </a:xfrm>
          <a:prstGeom prst="rect">
            <a:avLst/>
          </a:prstGeom>
        </p:spPr>
      </p:pic>
      <p:grpSp>
        <p:nvGrpSpPr>
          <p:cNvPr id="7" name="组合 6"/>
          <p:cNvGrpSpPr/>
          <p:nvPr/>
        </p:nvGrpSpPr>
        <p:grpSpPr>
          <a:xfrm>
            <a:off x="1554354" y="775772"/>
            <a:ext cx="9188914" cy="670202"/>
            <a:chOff x="2093288" y="776674"/>
            <a:chExt cx="9188914" cy="670202"/>
          </a:xfrm>
        </p:grpSpPr>
        <p:sp>
          <p:nvSpPr>
            <p:cNvPr id="20" name="对角圆角矩形 56"/>
            <p:cNvSpPr/>
            <p:nvPr/>
          </p:nvSpPr>
          <p:spPr>
            <a:xfrm>
              <a:off x="2609717" y="776674"/>
              <a:ext cx="8095451"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093288" y="931769"/>
              <a:ext cx="9188914" cy="400110"/>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lvl="0" algn="ctr"/>
              <a:r>
                <a:rPr lang="en-US" altLang="zh-CN" sz="2000" b="1" dirty="0">
                  <a:solidFill>
                    <a:schemeClr val="bg1"/>
                  </a:solidFill>
                  <a:latin typeface="微软雅黑" panose="020B0503020204020204" charset="-122"/>
                  <a:ea typeface="微软雅黑" panose="020B0503020204020204" charset="-122"/>
                </a:rPr>
                <a:t>1938</a:t>
              </a:r>
              <a:r>
                <a:rPr lang="zh-CN" altLang="en-US" sz="2000" b="1" dirty="0">
                  <a:solidFill>
                    <a:schemeClr val="bg1"/>
                  </a:solidFill>
                  <a:latin typeface="微软雅黑" panose="020B0503020204020204" charset="-122"/>
                  <a:ea typeface="微软雅黑" panose="020B0503020204020204" charset="-122"/>
                </a:rPr>
                <a:t>年，毛泽东在党的六届六中全会上作了</a:t>
              </a:r>
              <a:r>
                <a:rPr lang="en-US" altLang="zh-CN" sz="2000" b="1" dirty="0">
                  <a:solidFill>
                    <a:schemeClr val="bg1"/>
                  </a:solidFill>
                  <a:latin typeface="微软雅黑" panose="020B0503020204020204" charset="-122"/>
                  <a:ea typeface="微软雅黑" panose="020B0503020204020204" charset="-122"/>
                </a:rPr>
                <a:t>《</a:t>
              </a:r>
              <a:r>
                <a:rPr lang="zh-CN" altLang="en-US" sz="2000" b="1" dirty="0">
                  <a:solidFill>
                    <a:schemeClr val="bg1"/>
                  </a:solidFill>
                  <a:latin typeface="微软雅黑" panose="020B0503020204020204" charset="-122"/>
                  <a:ea typeface="微软雅黑" panose="020B0503020204020204" charset="-122"/>
                </a:rPr>
                <a:t>论新阶段</a:t>
              </a:r>
              <a:r>
                <a:rPr lang="en-US" altLang="zh-CN" sz="2000" b="1" dirty="0">
                  <a:solidFill>
                    <a:schemeClr val="bg1"/>
                  </a:solidFill>
                  <a:latin typeface="微软雅黑" panose="020B0503020204020204" charset="-122"/>
                  <a:ea typeface="微软雅黑" panose="020B0503020204020204" charset="-122"/>
                </a:rPr>
                <a:t>》</a:t>
              </a:r>
              <a:r>
                <a:rPr lang="zh-CN" altLang="en-US" sz="2000" b="1" dirty="0">
                  <a:solidFill>
                    <a:schemeClr val="bg1"/>
                  </a:solidFill>
                  <a:latin typeface="微软雅黑" panose="020B0503020204020204" charset="-122"/>
                  <a:ea typeface="微软雅黑" panose="020B0503020204020204" charset="-122"/>
                </a:rPr>
                <a:t>的报告</a:t>
              </a:r>
              <a:endParaRPr lang="en-US" altLang="zh-CN" sz="2000" b="1" dirty="0">
                <a:solidFill>
                  <a:schemeClr val="bg1"/>
                </a:solidFill>
                <a:latin typeface="微软雅黑" panose="020B0503020204020204" charset="-122"/>
                <a:ea typeface="微软雅黑" panose="020B0503020204020204" charset="-122"/>
              </a:endParaRPr>
            </a:p>
          </p:txBody>
        </p:sp>
      </p:grpSp>
      <p:pic>
        <p:nvPicPr>
          <p:cNvPr id="9" name="图片 8" descr="图片包含 游戏机, 文字&#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158" y="1655545"/>
            <a:ext cx="2834594" cy="38798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1094740" y="2094230"/>
            <a:ext cx="9532620" cy="3399155"/>
          </a:xfrm>
          <a:prstGeom prst="frame">
            <a:avLst>
              <a:gd name="adj1" fmla="val 3688"/>
            </a:avLst>
          </a:prstGeom>
          <a:gradFill flip="none" rotWithShape="1">
            <a:gsLst>
              <a:gs pos="0">
                <a:srgbClr val="B00000"/>
              </a:gs>
              <a:gs pos="100000">
                <a:srgbClr val="C00000"/>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0">
            <a:off x="1213485" y="2228850"/>
            <a:ext cx="9413240" cy="3399155"/>
            <a:chOff x="1277733" y="1856718"/>
            <a:chExt cx="10080000" cy="3600000"/>
          </a:xfrm>
        </p:grpSpPr>
        <p:sp>
          <p:nvSpPr>
            <p:cNvPr id="23" name="矩形 22"/>
            <p:cNvSpPr/>
            <p:nvPr/>
          </p:nvSpPr>
          <p:spPr>
            <a:xfrm>
              <a:off x="1277733" y="1856718"/>
              <a:ext cx="10080000" cy="36000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cstate="print">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 uri="{28A0092B-C50C-407E-A947-70E740481C1C}">
                  <a14:useLocalDpi xmlns:a14="http://schemas.microsoft.com/office/drawing/2010/main" val="0"/>
                </a:ext>
              </a:extLst>
            </a:blip>
            <a:srcRect r="6647" b="50000"/>
            <a:stretch>
              <a:fillRect/>
            </a:stretch>
          </p:blipFill>
          <p:spPr>
            <a:xfrm flipH="1">
              <a:off x="3977733" y="4196718"/>
              <a:ext cx="7380000" cy="1260000"/>
            </a:xfrm>
            <a:prstGeom prst="rect">
              <a:avLst/>
            </a:prstGeom>
          </p:spPr>
        </p:pic>
      </p:grpSp>
      <p:sp>
        <p:nvSpPr>
          <p:cNvPr id="8" name="矩形 7"/>
          <p:cNvSpPr/>
          <p:nvPr/>
        </p:nvSpPr>
        <p:spPr>
          <a:xfrm>
            <a:off x="1703705" y="2526030"/>
            <a:ext cx="8543290" cy="3246120"/>
          </a:xfrm>
          <a:prstGeom prst="rect">
            <a:avLst/>
          </a:prstGeom>
        </p:spPr>
        <p:txBody>
          <a:bodyPr wrap="square">
            <a:spAutoFit/>
          </a:bodyPr>
          <a:lstStyle/>
          <a:p>
            <a:pPr indent="349250" algn="just" fontAlgn="auto">
              <a:lnSpc>
                <a:spcPct val="150000"/>
              </a:lnSpc>
              <a:spcAft>
                <a:spcPts val="600"/>
              </a:spcAft>
            </a:pPr>
            <a:r>
              <a:rPr dirty="0">
                <a:latin typeface="微软雅黑" panose="020B0503020204020204" charset="-122"/>
                <a:ea typeface="微软雅黑" panose="020B0503020204020204" charset="-122"/>
                <a:sym typeface="+mn-ea"/>
              </a:rPr>
              <a:t>马克思主义中国化同时包含着与时代特征相结合即马克思主义时代化的意蕴。“马克思主义时代化”的命题，是随着马克思主义中国化历史进程的展开而提出来的。党的十八大以来，中国共产党一直强调要推进马克思主义中国化时代化。2022年，党的二十大明确把“不断谱写马克思主义中国化时代化新篇章”作为当代中国共产党人的庄严历史责任，提出继续推进马克思主义中国化时代化的新要求。</a:t>
            </a:r>
            <a:endParaRPr dirty="0">
              <a:latin typeface="微软雅黑" panose="020B0503020204020204" charset="-122"/>
              <a:ea typeface="微软雅黑" panose="020B0503020204020204" charset="-122"/>
              <a:sym typeface="+mn-ea"/>
            </a:endParaRPr>
          </a:p>
          <a:p>
            <a:pPr indent="349250" algn="just" fontAlgn="auto">
              <a:lnSpc>
                <a:spcPct val="150000"/>
              </a:lnSpc>
              <a:spcAft>
                <a:spcPts val="600"/>
              </a:spcAft>
            </a:pPr>
            <a:endParaRPr sz="2000" dirty="0">
              <a:latin typeface="微软雅黑" panose="020B0503020204020204" charset="-122"/>
              <a:ea typeface="微软雅黑" panose="020B0503020204020204" charset="-122"/>
              <a:sym typeface="+mn-ea"/>
            </a:endParaRPr>
          </a:p>
          <a:p>
            <a:pPr indent="349250" algn="just" fontAlgn="auto">
              <a:lnSpc>
                <a:spcPct val="150000"/>
              </a:lnSpc>
              <a:spcAft>
                <a:spcPts val="600"/>
              </a:spcAft>
            </a:pPr>
            <a:endParaRPr sz="2000" dirty="0">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0" y="301625"/>
            <a:ext cx="6515100" cy="460375"/>
            <a:chOff x="0" y="475"/>
            <a:chExt cx="10260" cy="725"/>
          </a:xfrm>
        </p:grpSpPr>
        <p:sp>
          <p:nvSpPr>
            <p:cNvPr id="9" name="矩形 8"/>
            <p:cNvSpPr/>
            <p:nvPr/>
          </p:nvSpPr>
          <p:spPr>
            <a:xfrm>
              <a:off x="1332" y="475"/>
              <a:ext cx="892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二、马克思主义为什么要中国化时代化？</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1094740" y="2094230"/>
            <a:ext cx="9532620" cy="3399155"/>
          </a:xfrm>
          <a:prstGeom prst="frame">
            <a:avLst>
              <a:gd name="adj1" fmla="val 3688"/>
            </a:avLst>
          </a:prstGeom>
          <a:gradFill flip="none" rotWithShape="1">
            <a:gsLst>
              <a:gs pos="0">
                <a:srgbClr val="B00000"/>
              </a:gs>
              <a:gs pos="100000">
                <a:srgbClr val="C00000"/>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0">
            <a:off x="1213485" y="2228850"/>
            <a:ext cx="9413240" cy="3399155"/>
            <a:chOff x="1277733" y="1856718"/>
            <a:chExt cx="10080000" cy="3600000"/>
          </a:xfrm>
        </p:grpSpPr>
        <p:sp>
          <p:nvSpPr>
            <p:cNvPr id="23" name="矩形 22"/>
            <p:cNvSpPr/>
            <p:nvPr/>
          </p:nvSpPr>
          <p:spPr>
            <a:xfrm>
              <a:off x="1277733" y="1856718"/>
              <a:ext cx="10080000" cy="36000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cstate="print">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 uri="{28A0092B-C50C-407E-A947-70E740481C1C}">
                  <a14:useLocalDpi xmlns:a14="http://schemas.microsoft.com/office/drawing/2010/main" val="0"/>
                </a:ext>
              </a:extLst>
            </a:blip>
            <a:srcRect r="6647" b="50000"/>
            <a:stretch>
              <a:fillRect/>
            </a:stretch>
          </p:blipFill>
          <p:spPr>
            <a:xfrm flipH="1">
              <a:off x="3977733" y="4196718"/>
              <a:ext cx="7380000" cy="1260000"/>
            </a:xfrm>
            <a:prstGeom prst="rect">
              <a:avLst/>
            </a:prstGeom>
          </p:spPr>
        </p:pic>
      </p:grpSp>
      <p:sp>
        <p:nvSpPr>
          <p:cNvPr id="8" name="矩形 7"/>
          <p:cNvSpPr/>
          <p:nvPr/>
        </p:nvSpPr>
        <p:spPr>
          <a:xfrm>
            <a:off x="1336040" y="2094230"/>
            <a:ext cx="9059545" cy="4492625"/>
          </a:xfrm>
          <a:prstGeom prst="rect">
            <a:avLst/>
          </a:prstGeom>
        </p:spPr>
        <p:txBody>
          <a:bodyPr wrap="square">
            <a:spAutoFit/>
          </a:bodyPr>
          <a:lstStyle/>
          <a:p>
            <a:pPr indent="457200" algn="just" fontAlgn="auto">
              <a:lnSpc>
                <a:spcPct val="150000"/>
              </a:lnSpc>
              <a:extLst>
                <a:ext uri="{35155182-B16C-46BC-9424-99874614C6A1}">
                  <wpsdc:indentchars xmlns:wpsdc="http://www.wps.cn/officeDocument/2017/drawingmlCustomData" val="200" checksum="59296752"/>
                </a:ext>
              </a:extLst>
            </a:pPr>
            <a:r>
              <a:rPr b="1" dirty="0">
                <a:latin typeface="微软雅黑" panose="020B0503020204020204" charset="-122"/>
                <a:ea typeface="微软雅黑" panose="020B0503020204020204" charset="-122"/>
                <a:sym typeface="+mn-ea"/>
              </a:rPr>
              <a:t>推进马克思主义中国化时代化，是马克思主义理论本身发展的内在要求。</a:t>
            </a:r>
            <a:r>
              <a:rPr dirty="0">
                <a:latin typeface="微软雅黑" panose="020B0503020204020204" charset="-122"/>
                <a:ea typeface="微软雅黑" panose="020B0503020204020204" charset="-122"/>
                <a:sym typeface="+mn-ea"/>
              </a:rPr>
              <a:t>作为洞察时代、引领时代的学说，马克思主义只有正确运用于实践并在实践中不断发展才能体现其科学性，彰显其强大力量</a:t>
            </a:r>
            <a:r>
              <a:rPr lang="zh-CN" dirty="0">
                <a:latin typeface="微软雅黑" panose="020B0503020204020204" charset="-122"/>
                <a:ea typeface="微软雅黑" panose="020B0503020204020204" charset="-122"/>
                <a:sym typeface="+mn-ea"/>
              </a:rPr>
              <a:t>，</a:t>
            </a:r>
            <a:r>
              <a:rPr dirty="0">
                <a:latin typeface="微软雅黑" panose="020B0503020204020204" charset="-122"/>
                <a:ea typeface="微软雅黑" panose="020B0503020204020204" charset="-122"/>
                <a:sym typeface="+mn-ea"/>
              </a:rPr>
              <a:t>始终保持蓬勃生机和旺盛活力。</a:t>
            </a:r>
            <a:endParaRPr dirty="0">
              <a:latin typeface="微软雅黑" panose="020B0503020204020204" charset="-122"/>
              <a:ea typeface="微软雅黑" panose="020B0503020204020204" charset="-122"/>
              <a:sym typeface="+mn-ea"/>
            </a:endParaRPr>
          </a:p>
          <a:p>
            <a:pPr indent="457200" algn="just" fontAlgn="auto">
              <a:lnSpc>
                <a:spcPct val="150000"/>
              </a:lnSpc>
              <a:extLst>
                <a:ext uri="{35155182-B16C-46BC-9424-99874614C6A1}">
                  <wpsdc:indentchars xmlns:wpsdc="http://www.wps.cn/officeDocument/2017/drawingmlCustomData" val="200" checksum="59296752"/>
                </a:ext>
              </a:extLst>
            </a:pPr>
            <a:r>
              <a:rPr b="1" dirty="0">
                <a:latin typeface="微软雅黑" panose="020B0503020204020204" charset="-122"/>
                <a:ea typeface="微软雅黑" panose="020B0503020204020204" charset="-122"/>
                <a:sym typeface="+mn-ea"/>
              </a:rPr>
              <a:t>推进马克思主义中国化时代化，是解决中国实际问题的客观需要。</a:t>
            </a:r>
            <a:r>
              <a:rPr dirty="0">
                <a:latin typeface="微软雅黑" panose="020B0503020204020204" charset="-122"/>
                <a:ea typeface="微软雅黑" panose="020B0503020204020204" charset="-122"/>
                <a:sym typeface="+mn-ea"/>
              </a:rPr>
              <a:t>要在中国发挥指导作用，就必须中国化时代化。只有与中国国情相结合、与时代发展同进步，马克思主义才能真正解决中国的实际问题。</a:t>
            </a:r>
            <a:endParaRPr dirty="0">
              <a:latin typeface="微软雅黑" panose="020B0503020204020204" charset="-122"/>
              <a:ea typeface="微软雅黑" panose="020B0503020204020204" charset="-122"/>
              <a:sym typeface="+mn-ea"/>
            </a:endParaRPr>
          </a:p>
          <a:p>
            <a:pPr indent="349250" algn="just" fontAlgn="auto">
              <a:lnSpc>
                <a:spcPct val="150000"/>
              </a:lnSpc>
              <a:spcAft>
                <a:spcPts val="600"/>
              </a:spcAft>
            </a:pPr>
            <a:r>
              <a:rPr lang="en-US" b="1" dirty="0">
                <a:solidFill>
                  <a:schemeClr val="tx1"/>
                </a:solidFill>
                <a:latin typeface="微软雅黑" panose="020B0503020204020204" charset="-122"/>
                <a:ea typeface="微软雅黑" panose="020B0503020204020204" charset="-122"/>
              </a:rPr>
              <a:t>  </a:t>
            </a:r>
            <a:r>
              <a:rPr b="1" dirty="0">
                <a:latin typeface="微软雅黑" panose="020B0503020204020204" charset="-122"/>
                <a:ea typeface="微软雅黑" panose="020B0503020204020204" charset="-122"/>
                <a:sym typeface="+mn-ea"/>
              </a:rPr>
              <a:t>历史和现实反复证明，</a:t>
            </a:r>
            <a:r>
              <a:rPr dirty="0">
                <a:latin typeface="微软雅黑" panose="020B0503020204020204" charset="-122"/>
                <a:ea typeface="微软雅黑" panose="020B0503020204020204" charset="-122"/>
                <a:sym typeface="+mn-ea"/>
              </a:rPr>
              <a:t>马克思主义只有中国化时代化才能在中国大地上闪耀真理光芒，也只有实现中国化时代化才能救中国、发展中国，才能实现中华民族的伟大复兴。</a:t>
            </a:r>
            <a:endParaRPr dirty="0">
              <a:latin typeface="微软雅黑" panose="020B0503020204020204" charset="-122"/>
              <a:ea typeface="微软雅黑" panose="020B0503020204020204" charset="-122"/>
              <a:sym typeface="+mn-ea"/>
            </a:endParaRPr>
          </a:p>
          <a:p>
            <a:pPr indent="349250" algn="just" fontAlgn="auto">
              <a:lnSpc>
                <a:spcPct val="150000"/>
              </a:lnSpc>
              <a:spcAft>
                <a:spcPts val="600"/>
              </a:spcAft>
            </a:pPr>
            <a:endParaRPr sz="2000" dirty="0">
              <a:latin typeface="微软雅黑" panose="020B0503020204020204" charset="-122"/>
              <a:ea typeface="微软雅黑" panose="020B0503020204020204" charset="-122"/>
              <a:sym typeface="+mn-ea"/>
            </a:endParaRPr>
          </a:p>
          <a:p>
            <a:pPr indent="349250" algn="just" fontAlgn="auto">
              <a:lnSpc>
                <a:spcPct val="150000"/>
              </a:lnSpc>
              <a:spcAft>
                <a:spcPts val="600"/>
              </a:spcAft>
            </a:pPr>
            <a:endParaRPr sz="2000" dirty="0">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0" y="301625"/>
            <a:ext cx="6515100" cy="460375"/>
            <a:chOff x="0" y="475"/>
            <a:chExt cx="10260" cy="725"/>
          </a:xfrm>
        </p:grpSpPr>
        <p:sp>
          <p:nvSpPr>
            <p:cNvPr id="9" name="矩形 8"/>
            <p:cNvSpPr/>
            <p:nvPr/>
          </p:nvSpPr>
          <p:spPr>
            <a:xfrm>
              <a:off x="1332" y="475"/>
              <a:ext cx="892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二、马克思主义为什么要中国化时代化？</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
            <a:ext cx="12192000" cy="6858002"/>
            <a:chOff x="0" y="-1"/>
            <a:chExt cx="12192000" cy="6858002"/>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0" name="文本框 9"/>
          <p:cNvSpPr txBox="1"/>
          <p:nvPr/>
        </p:nvSpPr>
        <p:spPr>
          <a:xfrm>
            <a:off x="656590" y="2366010"/>
            <a:ext cx="10730230" cy="706755"/>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charset="-122"/>
                <a:ea typeface="华文中宋" panose="02010600040101010101" charset="-122"/>
              </a:defRPr>
            </a:lvl1pPr>
          </a:lstStyle>
          <a:p>
            <a:pPr algn="ctr"/>
            <a:r>
              <a:rPr lang="zh-CN" altLang="en-US" sz="4000" dirty="0">
                <a:ln w="6350">
                  <a:noFill/>
                </a:ln>
                <a:solidFill>
                  <a:schemeClr val="bg1"/>
                </a:solidFill>
                <a:effectLst>
                  <a:outerShdw blurRad="38100" dist="38100" dir="2700000" algn="tl">
                    <a:srgbClr val="000000">
                      <a:alpha val="43137"/>
                    </a:srgbClr>
                  </a:outerShdw>
                </a:effectLst>
              </a:rPr>
              <a:t>三、什么是“马克思主义中国化时代化”？</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a:off x="1236000" y="3334320"/>
            <a:ext cx="972000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45720" y="0"/>
            <a:ext cx="12192000" cy="5157192"/>
          </a:xfrm>
          <a:prstGeom prst="rect">
            <a:avLst/>
          </a:prstGeom>
          <a:gradFill>
            <a:gsLst>
              <a:gs pos="100000">
                <a:srgbClr val="FFFDFD">
                  <a:alpha val="0"/>
                </a:srgbClr>
              </a:gs>
              <a:gs pos="50000">
                <a:srgbClr val="FFFDFD"/>
              </a:gs>
              <a:gs pos="0">
                <a:srgbClr val="FFFDF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立方体 7"/>
          <p:cNvSpPr/>
          <p:nvPr/>
        </p:nvSpPr>
        <p:spPr>
          <a:xfrm>
            <a:off x="1268730" y="1449070"/>
            <a:ext cx="10243820" cy="3168015"/>
          </a:xfrm>
          <a:prstGeom prst="cube">
            <a:avLst>
              <a:gd name="adj" fmla="val 1249"/>
            </a:avLst>
          </a:prstGeom>
          <a:gradFill>
            <a:gsLst>
              <a:gs pos="0">
                <a:schemeClr val="bg1"/>
              </a:gs>
              <a:gs pos="100000">
                <a:schemeClr val="bg1">
                  <a:alpha val="50000"/>
                </a:schemeClr>
              </a:gs>
            </a:gsLst>
            <a:lin ang="5400000" scaled="0"/>
          </a:gradFill>
          <a:ln w="6350">
            <a:gradFill>
              <a:gsLst>
                <a:gs pos="0">
                  <a:srgbClr val="9E0406"/>
                </a:gs>
                <a:gs pos="100000">
                  <a:schemeClr val="bg1">
                    <a:alpha val="0"/>
                  </a:schemeClr>
                </a:gs>
              </a:gsLst>
              <a:lin ang="5400000" scaled="1"/>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文本框 16"/>
          <p:cNvSpPr txBox="1"/>
          <p:nvPr/>
        </p:nvSpPr>
        <p:spPr>
          <a:xfrm>
            <a:off x="1434889" y="1762138"/>
            <a:ext cx="9469052" cy="2399665"/>
          </a:xfrm>
          <a:prstGeom prst="rect">
            <a:avLst/>
          </a:prstGeom>
          <a:noFill/>
        </p:spPr>
        <p:txBody>
          <a:bodyPr wrap="square" rtlCol="0">
            <a:spAutoFit/>
          </a:bodyPr>
          <a:lstStyle/>
          <a:p>
            <a:pPr indent="508000" algn="just" fontAlgn="auto">
              <a:lnSpc>
                <a:spcPct val="150000"/>
              </a:lnSpc>
              <a:extLst>
                <a:ext uri="{35155182-B16C-46BC-9424-99874614C6A1}">
                  <wpsdc:indentchars xmlns:wpsdc="http://www.wps.cn/officeDocument/2017/drawingmlCustomData" val="200" checksum="282533468"/>
                </a:ext>
              </a:extLst>
            </a:pPr>
            <a:r>
              <a:rPr lang="en-US" sz="2000" b="1" dirty="0">
                <a:latin typeface="微软雅黑" panose="020B0503020204020204" charset="-122"/>
                <a:ea typeface="微软雅黑" panose="020B0503020204020204" charset="-122"/>
                <a:sym typeface="+mn-ea"/>
              </a:rPr>
              <a:t> </a:t>
            </a:r>
            <a:r>
              <a:rPr sz="2000" b="1" dirty="0">
                <a:latin typeface="微软雅黑" panose="020B0503020204020204" charset="-122"/>
                <a:ea typeface="微软雅黑" panose="020B0503020204020204" charset="-122"/>
                <a:sym typeface="+mn-ea"/>
              </a:rPr>
              <a:t>马克思主义中国化</a:t>
            </a:r>
            <a:r>
              <a:rPr lang="zh-CN" sz="2000" b="1" dirty="0">
                <a:latin typeface="微软雅黑" panose="020B0503020204020204" charset="-122"/>
                <a:ea typeface="微软雅黑" panose="020B0503020204020204" charset="-122"/>
                <a:sym typeface="+mn-ea"/>
              </a:rPr>
              <a:t>时代化</a:t>
            </a:r>
            <a:r>
              <a:rPr sz="2000" dirty="0">
                <a:latin typeface="微软雅黑" panose="020B0503020204020204" charset="-122"/>
                <a:ea typeface="微软雅黑" panose="020B0503020204020204" charset="-122"/>
                <a:sym typeface="+mn-ea"/>
              </a:rPr>
              <a:t>，就是</a:t>
            </a:r>
            <a:r>
              <a:rPr lang="zh-CN" sz="2000" dirty="0">
                <a:latin typeface="微软雅黑" panose="020B0503020204020204" charset="-122"/>
                <a:ea typeface="微软雅黑" panose="020B0503020204020204" charset="-122"/>
                <a:sym typeface="+mn-ea"/>
              </a:rPr>
              <a:t>立足中国国情和时代问题，</a:t>
            </a:r>
            <a:r>
              <a:rPr sz="2000" dirty="0">
                <a:latin typeface="微软雅黑" panose="020B0503020204020204" charset="-122"/>
                <a:ea typeface="微软雅黑" panose="020B0503020204020204" charset="-122"/>
                <a:sym typeface="+mn-ea"/>
              </a:rPr>
              <a:t>坚持把马克思主义基本原理同中国具体实际相结合、同中华优秀传统文化相结合，深入研究和解决中国革命、建设、改革不同历史时期的实际问题，</a:t>
            </a:r>
            <a:r>
              <a:rPr lang="zh-CN" sz="2000" dirty="0">
                <a:latin typeface="微软雅黑" panose="020B0503020204020204" charset="-122"/>
                <a:ea typeface="微软雅黑" panose="020B0503020204020204" charset="-122"/>
                <a:sym typeface="+mn-ea"/>
              </a:rPr>
              <a:t>真正搞懂面临的时代课题，</a:t>
            </a:r>
            <a:r>
              <a:rPr sz="2000" dirty="0">
                <a:latin typeface="微软雅黑" panose="020B0503020204020204" charset="-122"/>
                <a:ea typeface="微软雅黑" panose="020B0503020204020204" charset="-122"/>
                <a:sym typeface="+mn-ea"/>
              </a:rPr>
              <a:t>不断吸收新的时代内容，科学回答时代</a:t>
            </a:r>
            <a:r>
              <a:rPr lang="zh-CN" sz="2000" dirty="0">
                <a:latin typeface="微软雅黑" panose="020B0503020204020204" charset="-122"/>
                <a:ea typeface="微软雅黑" panose="020B0503020204020204" charset="-122"/>
                <a:sym typeface="+mn-ea"/>
              </a:rPr>
              <a:t>提出的重大理论和实践</a:t>
            </a:r>
            <a:r>
              <a:rPr sz="2000" dirty="0">
                <a:latin typeface="微软雅黑" panose="020B0503020204020204" charset="-122"/>
                <a:ea typeface="微软雅黑" panose="020B0503020204020204" charset="-122"/>
                <a:sym typeface="+mn-ea"/>
              </a:rPr>
              <a:t>课题，创造新的理论成果。</a:t>
            </a:r>
            <a:endParaRPr sz="2000" dirty="0">
              <a:solidFill>
                <a:schemeClr val="tx1">
                  <a:lumMod val="85000"/>
                  <a:lumOff val="15000"/>
                </a:schemeClr>
              </a:solidFill>
              <a:latin typeface="微软雅黑" panose="020B0503020204020204" charset="-122"/>
              <a:ea typeface="微软雅黑" panose="020B0503020204020204" charset="-122"/>
            </a:endParaRPr>
          </a:p>
          <a:p>
            <a:pPr indent="508000" algn="just" fontAlgn="auto">
              <a:lnSpc>
                <a:spcPct val="150000"/>
              </a:lnSpc>
              <a:extLst>
                <a:ext uri="{35155182-B16C-46BC-9424-99874614C6A1}">
                  <wpsdc:indentchars xmlns:wpsdc="http://www.wps.cn/officeDocument/2017/drawingmlCustomData" val="200" checksum="282533468"/>
                </a:ext>
              </a:extLst>
            </a:pPr>
            <a:endParaRPr sz="2000" dirty="0">
              <a:latin typeface="微软雅黑" panose="020B0503020204020204" charset="-122"/>
              <a:ea typeface="微软雅黑" panose="020B0503020204020204" charset="-122"/>
              <a:sym typeface="+mn-ea"/>
            </a:endParaRPr>
          </a:p>
        </p:txBody>
      </p:sp>
      <p:grpSp>
        <p:nvGrpSpPr>
          <p:cNvPr id="2" name="组合 1"/>
          <p:cNvGrpSpPr/>
          <p:nvPr/>
        </p:nvGrpSpPr>
        <p:grpSpPr>
          <a:xfrm>
            <a:off x="0" y="301625"/>
            <a:ext cx="6471920" cy="460375"/>
            <a:chOff x="0" y="475"/>
            <a:chExt cx="10192" cy="725"/>
          </a:xfrm>
        </p:grpSpPr>
        <p:sp>
          <p:nvSpPr>
            <p:cNvPr id="3" name="矩形 2"/>
            <p:cNvSpPr/>
            <p:nvPr/>
          </p:nvSpPr>
          <p:spPr>
            <a:xfrm>
              <a:off x="1332" y="475"/>
              <a:ext cx="8860"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三、什么是</a:t>
              </a:r>
              <a:r>
                <a:rPr lang="en-US" altLang="zh-CN" sz="2400" b="1" dirty="0">
                  <a:gradFill>
                    <a:gsLst>
                      <a:gs pos="0">
                        <a:srgbClr val="FE4444"/>
                      </a:gs>
                      <a:gs pos="100000">
                        <a:srgbClr val="832B2B"/>
                      </a:gs>
                    </a:gsLst>
                    <a:lin scaled="0"/>
                  </a:gradFill>
                  <a:cs typeface="+mn-ea"/>
                  <a:sym typeface="+mn-lt"/>
                </a:rPr>
                <a:t>“</a:t>
              </a:r>
              <a:r>
                <a:rPr lang="zh-CN" altLang="en-US" sz="2400" b="1" dirty="0">
                  <a:gradFill>
                    <a:gsLst>
                      <a:gs pos="0">
                        <a:srgbClr val="FE4444"/>
                      </a:gs>
                      <a:gs pos="100000">
                        <a:srgbClr val="832B2B"/>
                      </a:gs>
                    </a:gsLst>
                    <a:lin scaled="0"/>
                  </a:gradFill>
                  <a:cs typeface="+mn-ea"/>
                  <a:sym typeface="+mn-lt"/>
                </a:rPr>
                <a:t>马克思主义中国化时代化</a:t>
              </a:r>
              <a:r>
                <a:rPr lang="en-US" altLang="zh-CN" sz="2400" b="1" dirty="0">
                  <a:gradFill>
                    <a:gsLst>
                      <a:gs pos="0">
                        <a:srgbClr val="FE4444"/>
                      </a:gs>
                      <a:gs pos="100000">
                        <a:srgbClr val="832B2B"/>
                      </a:gs>
                    </a:gsLst>
                    <a:lin scaled="0"/>
                  </a:gradFill>
                  <a:cs typeface="+mn-ea"/>
                  <a:sym typeface="+mn-lt"/>
                </a:rPr>
                <a:t>”</a:t>
              </a:r>
              <a:r>
                <a:rPr lang="zh-CN" altLang="en-US" sz="2400" b="1" dirty="0">
                  <a:gradFill>
                    <a:gsLst>
                      <a:gs pos="0">
                        <a:srgbClr val="FE4444"/>
                      </a:gs>
                      <a:gs pos="100000">
                        <a:srgbClr val="832B2B"/>
                      </a:gs>
                    </a:gsLst>
                    <a:lin scaled="0"/>
                  </a:gradFill>
                  <a:cs typeface="+mn-ea"/>
                  <a:sym typeface="+mn-lt"/>
                </a:rPr>
                <a:t>？</a:t>
              </a:r>
              <a:endParaRPr lang="zh-CN" altLang="en-US" sz="2400" b="1" dirty="0">
                <a:gradFill>
                  <a:gsLst>
                    <a:gs pos="0">
                      <a:srgbClr val="FE4444"/>
                    </a:gs>
                    <a:gs pos="100000">
                      <a:srgbClr val="832B2B"/>
                    </a:gs>
                  </a:gsLst>
                  <a:lin scaled="0"/>
                </a:gradFill>
                <a:cs typeface="+mn-ea"/>
                <a:sym typeface="+mn-lt"/>
              </a:endParaRPr>
            </a:p>
          </p:txBody>
        </p:sp>
        <p:sp>
          <p:nvSpPr>
            <p:cNvPr id="4" name="矩形 3"/>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5" name="矩形 4"/>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45720" y="0"/>
            <a:ext cx="12192000" cy="5157192"/>
          </a:xfrm>
          <a:prstGeom prst="rect">
            <a:avLst/>
          </a:prstGeom>
          <a:gradFill>
            <a:gsLst>
              <a:gs pos="100000">
                <a:srgbClr val="FFFDFD">
                  <a:alpha val="0"/>
                </a:srgbClr>
              </a:gs>
              <a:gs pos="50000">
                <a:srgbClr val="FFFDFD"/>
              </a:gs>
              <a:gs pos="0">
                <a:srgbClr val="FFFDF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立方体 7"/>
          <p:cNvSpPr/>
          <p:nvPr/>
        </p:nvSpPr>
        <p:spPr>
          <a:xfrm>
            <a:off x="1268730" y="1449070"/>
            <a:ext cx="10243820" cy="3168015"/>
          </a:xfrm>
          <a:prstGeom prst="cube">
            <a:avLst>
              <a:gd name="adj" fmla="val 1249"/>
            </a:avLst>
          </a:prstGeom>
          <a:gradFill>
            <a:gsLst>
              <a:gs pos="0">
                <a:schemeClr val="bg1"/>
              </a:gs>
              <a:gs pos="100000">
                <a:schemeClr val="bg1">
                  <a:alpha val="50000"/>
                </a:schemeClr>
              </a:gs>
            </a:gsLst>
            <a:lin ang="5400000" scaled="0"/>
          </a:gradFill>
          <a:ln w="6350">
            <a:gradFill>
              <a:gsLst>
                <a:gs pos="0">
                  <a:srgbClr val="9E0406"/>
                </a:gs>
                <a:gs pos="100000">
                  <a:schemeClr val="bg1">
                    <a:alpha val="0"/>
                  </a:schemeClr>
                </a:gs>
              </a:gsLst>
              <a:lin ang="5400000" scaled="1"/>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文本框 16"/>
          <p:cNvSpPr txBox="1"/>
          <p:nvPr/>
        </p:nvSpPr>
        <p:spPr>
          <a:xfrm>
            <a:off x="1361229" y="1449083"/>
            <a:ext cx="9469052" cy="3014980"/>
          </a:xfrm>
          <a:prstGeom prst="rect">
            <a:avLst/>
          </a:prstGeom>
          <a:noFill/>
        </p:spPr>
        <p:txBody>
          <a:bodyPr wrap="square" rtlCol="0">
            <a:spAutoFit/>
          </a:bodyPr>
          <a:lstStyle/>
          <a:p>
            <a:pPr indent="349250" algn="just" fontAlgn="auto">
              <a:lnSpc>
                <a:spcPct val="150000"/>
              </a:lnSpc>
              <a:spcAft>
                <a:spcPts val="600"/>
              </a:spcAft>
            </a:pPr>
            <a:r>
              <a:rPr lang="en-US" sz="2000" dirty="0">
                <a:latin typeface="微软雅黑" panose="020B0503020204020204" charset="-122"/>
                <a:ea typeface="微软雅黑" panose="020B0503020204020204" charset="-122"/>
                <a:sym typeface="+mn-ea"/>
              </a:rPr>
              <a:t>1</a:t>
            </a:r>
            <a:r>
              <a:rPr lang="zh-CN" altLang="en-US" sz="2000" dirty="0">
                <a:latin typeface="微软雅黑" panose="020B0503020204020204" charset="-122"/>
                <a:ea typeface="微软雅黑" panose="020B0503020204020204" charset="-122"/>
                <a:sym typeface="+mn-ea"/>
              </a:rPr>
              <a:t>、</a:t>
            </a:r>
            <a:r>
              <a:rPr sz="2000" dirty="0">
                <a:latin typeface="微软雅黑" panose="020B0503020204020204" charset="-122"/>
                <a:ea typeface="微软雅黑" panose="020B0503020204020204" charset="-122"/>
                <a:sym typeface="+mn-ea"/>
              </a:rPr>
              <a:t>运用马克思主义的立场、观点和方法，观察时代、把握时代、引领时代，解决中国革命、建设、改革中的实际问题。</a:t>
            </a:r>
            <a:endParaRPr sz="2000" dirty="0">
              <a:solidFill>
                <a:schemeClr val="tx1"/>
              </a:solidFill>
              <a:latin typeface="微软雅黑" panose="020B0503020204020204" charset="-122"/>
              <a:ea typeface="微软雅黑" panose="020B0503020204020204" charset="-122"/>
            </a:endParaRPr>
          </a:p>
          <a:p>
            <a:pPr indent="349250" algn="just" fontAlgn="auto">
              <a:lnSpc>
                <a:spcPct val="150000"/>
              </a:lnSpc>
              <a:spcAft>
                <a:spcPts val="600"/>
              </a:spcAft>
            </a:pPr>
            <a:r>
              <a:rPr lang="en-US" sz="2000" dirty="0">
                <a:latin typeface="微软雅黑" panose="020B0503020204020204" charset="-122"/>
                <a:ea typeface="微软雅黑" panose="020B0503020204020204" charset="-122"/>
                <a:sym typeface="+mn-ea"/>
              </a:rPr>
              <a:t>2</a:t>
            </a:r>
            <a:r>
              <a:rPr lang="zh-CN" altLang="en-US" sz="2000" dirty="0">
                <a:latin typeface="微软雅黑" panose="020B0503020204020204" charset="-122"/>
                <a:ea typeface="微软雅黑" panose="020B0503020204020204" charset="-122"/>
                <a:sym typeface="+mn-ea"/>
              </a:rPr>
              <a:t>、</a:t>
            </a:r>
            <a:r>
              <a:rPr sz="2000" dirty="0">
                <a:latin typeface="微软雅黑" panose="020B0503020204020204" charset="-122"/>
                <a:ea typeface="微软雅黑" panose="020B0503020204020204" charset="-122"/>
                <a:sym typeface="+mn-ea"/>
              </a:rPr>
              <a:t>总结和提炼中国革命、建设、改革的实践经验并将其上升为理论，不断丰富和发展马克思主义的理论宝库，赋予马克思主义以新的时代内涵。</a:t>
            </a:r>
            <a:endParaRPr sz="2000" dirty="0">
              <a:solidFill>
                <a:schemeClr val="tx1"/>
              </a:solidFill>
              <a:latin typeface="微软雅黑" panose="020B0503020204020204" charset="-122"/>
              <a:ea typeface="微软雅黑" panose="020B0503020204020204" charset="-122"/>
            </a:endParaRPr>
          </a:p>
          <a:p>
            <a:pPr indent="349250" algn="just" fontAlgn="auto">
              <a:lnSpc>
                <a:spcPct val="150000"/>
              </a:lnSpc>
              <a:spcAft>
                <a:spcPts val="600"/>
              </a:spcAft>
            </a:pPr>
            <a:r>
              <a:rPr lang="en-US" sz="2000" dirty="0">
                <a:latin typeface="微软雅黑" panose="020B0503020204020204" charset="-122"/>
                <a:ea typeface="微软雅黑" panose="020B0503020204020204" charset="-122"/>
                <a:sym typeface="+mn-ea"/>
              </a:rPr>
              <a:t>3</a:t>
            </a:r>
            <a:r>
              <a:rPr lang="zh-CN" altLang="en-US" sz="2000" dirty="0">
                <a:latin typeface="微软雅黑" panose="020B0503020204020204" charset="-122"/>
                <a:ea typeface="微软雅黑" panose="020B0503020204020204" charset="-122"/>
                <a:sym typeface="+mn-ea"/>
              </a:rPr>
              <a:t>、</a:t>
            </a:r>
            <a:r>
              <a:rPr sz="2000" dirty="0">
                <a:latin typeface="微软雅黑" panose="020B0503020204020204" charset="-122"/>
                <a:ea typeface="微软雅黑" panose="020B0503020204020204" charset="-122"/>
                <a:sym typeface="+mn-ea"/>
              </a:rPr>
              <a:t>运用中国人民喜闻乐见的民族语言来阐述马克思主义，使其植根于中华优秀传统文化的土壤之中，具有中国特色、中国风格、中国气派。</a:t>
            </a:r>
            <a:endParaRPr sz="2000" dirty="0">
              <a:latin typeface="微软雅黑" panose="020B0503020204020204" charset="-122"/>
              <a:ea typeface="微软雅黑" panose="020B0503020204020204" charset="-122"/>
              <a:sym typeface="+mn-ea"/>
            </a:endParaRPr>
          </a:p>
        </p:txBody>
      </p:sp>
      <p:grpSp>
        <p:nvGrpSpPr>
          <p:cNvPr id="2" name="组合 1"/>
          <p:cNvGrpSpPr/>
          <p:nvPr/>
        </p:nvGrpSpPr>
        <p:grpSpPr>
          <a:xfrm>
            <a:off x="0" y="301625"/>
            <a:ext cx="6471920" cy="460375"/>
            <a:chOff x="0" y="475"/>
            <a:chExt cx="10192" cy="725"/>
          </a:xfrm>
        </p:grpSpPr>
        <p:sp>
          <p:nvSpPr>
            <p:cNvPr id="3" name="矩形 2"/>
            <p:cNvSpPr/>
            <p:nvPr/>
          </p:nvSpPr>
          <p:spPr>
            <a:xfrm>
              <a:off x="1332" y="475"/>
              <a:ext cx="8860"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三、什么是</a:t>
              </a:r>
              <a:r>
                <a:rPr lang="en-US" altLang="zh-CN" sz="2400" b="1" dirty="0">
                  <a:gradFill>
                    <a:gsLst>
                      <a:gs pos="0">
                        <a:srgbClr val="FE4444"/>
                      </a:gs>
                      <a:gs pos="100000">
                        <a:srgbClr val="832B2B"/>
                      </a:gs>
                    </a:gsLst>
                    <a:lin scaled="0"/>
                  </a:gradFill>
                  <a:cs typeface="+mn-ea"/>
                  <a:sym typeface="+mn-lt"/>
                </a:rPr>
                <a:t>“</a:t>
              </a:r>
              <a:r>
                <a:rPr lang="zh-CN" altLang="en-US" sz="2400" b="1" dirty="0">
                  <a:gradFill>
                    <a:gsLst>
                      <a:gs pos="0">
                        <a:srgbClr val="FE4444"/>
                      </a:gs>
                      <a:gs pos="100000">
                        <a:srgbClr val="832B2B"/>
                      </a:gs>
                    </a:gsLst>
                    <a:lin scaled="0"/>
                  </a:gradFill>
                  <a:cs typeface="+mn-ea"/>
                  <a:sym typeface="+mn-lt"/>
                </a:rPr>
                <a:t>马克思主义中国化时代化</a:t>
              </a:r>
              <a:r>
                <a:rPr lang="en-US" altLang="zh-CN" sz="2400" b="1" dirty="0">
                  <a:gradFill>
                    <a:gsLst>
                      <a:gs pos="0">
                        <a:srgbClr val="FE4444"/>
                      </a:gs>
                      <a:gs pos="100000">
                        <a:srgbClr val="832B2B"/>
                      </a:gs>
                    </a:gsLst>
                    <a:lin scaled="0"/>
                  </a:gradFill>
                  <a:cs typeface="+mn-ea"/>
                  <a:sym typeface="+mn-lt"/>
                </a:rPr>
                <a:t>”</a:t>
              </a:r>
              <a:r>
                <a:rPr lang="zh-CN" altLang="en-US" sz="2400" b="1" dirty="0">
                  <a:gradFill>
                    <a:gsLst>
                      <a:gs pos="0">
                        <a:srgbClr val="FE4444"/>
                      </a:gs>
                      <a:gs pos="100000">
                        <a:srgbClr val="832B2B"/>
                      </a:gs>
                    </a:gsLst>
                    <a:lin scaled="0"/>
                  </a:gradFill>
                  <a:cs typeface="+mn-ea"/>
                  <a:sym typeface="+mn-lt"/>
                </a:rPr>
                <a:t>？</a:t>
              </a:r>
              <a:endParaRPr lang="zh-CN" altLang="en-US" sz="2400" b="1" dirty="0">
                <a:gradFill>
                  <a:gsLst>
                    <a:gs pos="0">
                      <a:srgbClr val="FE4444"/>
                    </a:gs>
                    <a:gs pos="100000">
                      <a:srgbClr val="832B2B"/>
                    </a:gs>
                  </a:gsLst>
                  <a:lin scaled="0"/>
                </a:gradFill>
                <a:cs typeface="+mn-ea"/>
                <a:sym typeface="+mn-lt"/>
              </a:endParaRPr>
            </a:p>
          </p:txBody>
        </p:sp>
        <p:sp>
          <p:nvSpPr>
            <p:cNvPr id="4" name="矩形 3"/>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5" name="矩形 4"/>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45720" y="0"/>
            <a:ext cx="12192000" cy="5157192"/>
          </a:xfrm>
          <a:prstGeom prst="rect">
            <a:avLst/>
          </a:prstGeom>
          <a:gradFill>
            <a:gsLst>
              <a:gs pos="100000">
                <a:srgbClr val="FFFDFD">
                  <a:alpha val="0"/>
                </a:srgbClr>
              </a:gs>
              <a:gs pos="50000">
                <a:srgbClr val="FFFDFD"/>
              </a:gs>
              <a:gs pos="0">
                <a:srgbClr val="FFFDF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立方体 7"/>
          <p:cNvSpPr/>
          <p:nvPr/>
        </p:nvSpPr>
        <p:spPr>
          <a:xfrm>
            <a:off x="1268730" y="1449070"/>
            <a:ext cx="10243820" cy="3168015"/>
          </a:xfrm>
          <a:prstGeom prst="cube">
            <a:avLst>
              <a:gd name="adj" fmla="val 1249"/>
            </a:avLst>
          </a:prstGeom>
          <a:gradFill>
            <a:gsLst>
              <a:gs pos="0">
                <a:schemeClr val="bg1"/>
              </a:gs>
              <a:gs pos="100000">
                <a:schemeClr val="bg1">
                  <a:alpha val="50000"/>
                </a:schemeClr>
              </a:gs>
            </a:gsLst>
            <a:lin ang="5400000" scaled="0"/>
          </a:gradFill>
          <a:ln w="6350">
            <a:gradFill>
              <a:gsLst>
                <a:gs pos="0">
                  <a:srgbClr val="9E0406"/>
                </a:gs>
                <a:gs pos="100000">
                  <a:schemeClr val="bg1">
                    <a:alpha val="0"/>
                  </a:schemeClr>
                </a:gs>
              </a:gsLst>
              <a:lin ang="5400000" scaled="1"/>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文本框 16"/>
          <p:cNvSpPr txBox="1"/>
          <p:nvPr/>
        </p:nvSpPr>
        <p:spPr>
          <a:xfrm>
            <a:off x="1361229" y="1449083"/>
            <a:ext cx="9469052" cy="2553335"/>
          </a:xfrm>
          <a:prstGeom prst="rect">
            <a:avLst/>
          </a:prstGeom>
          <a:noFill/>
        </p:spPr>
        <p:txBody>
          <a:bodyPr wrap="square" rtlCol="0">
            <a:spAutoFit/>
          </a:bodyPr>
          <a:lstStyle/>
          <a:p>
            <a:pPr marL="342900" indent="-342900" algn="just" fontAlgn="auto">
              <a:lnSpc>
                <a:spcPct val="150000"/>
              </a:lnSpc>
              <a:spcAft>
                <a:spcPts val="600"/>
              </a:spcAft>
              <a:buFont typeface="Wingdings" panose="05000000000000000000" charset="0"/>
              <a:buChar char="ü"/>
            </a:pPr>
            <a:r>
              <a:rPr sz="2000" dirty="0">
                <a:latin typeface="微软雅黑" panose="020B0503020204020204" charset="-122"/>
                <a:ea typeface="微软雅黑" panose="020B0503020204020204" charset="-122"/>
                <a:sym typeface="+mn-ea"/>
              </a:rPr>
              <a:t>推进马克思主义中国化时代化是一个追求真理、揭示真理、笃行真理的过程。</a:t>
            </a:r>
            <a:endParaRPr sz="2000" dirty="0">
              <a:solidFill>
                <a:schemeClr val="tx1"/>
              </a:solidFill>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ü"/>
            </a:pPr>
            <a:r>
              <a:rPr sz="2000" dirty="0">
                <a:latin typeface="微软雅黑" panose="020B0503020204020204" charset="-122"/>
                <a:ea typeface="微软雅黑" panose="020B0503020204020204" charset="-122"/>
                <a:sym typeface="+mn-ea"/>
              </a:rPr>
              <a:t>准确把握马克思主义中国化时代化的科学内涵，要求做到坚持马克思主义与发展马克思主义相统一。</a:t>
            </a:r>
            <a:endParaRPr sz="2000" dirty="0">
              <a:solidFill>
                <a:schemeClr val="tx1"/>
              </a:solidFill>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ü"/>
            </a:pPr>
            <a:r>
              <a:rPr sz="2000" dirty="0">
                <a:latin typeface="微软雅黑" panose="020B0503020204020204" charset="-122"/>
                <a:ea typeface="微软雅黑" panose="020B0503020204020204" charset="-122"/>
                <a:sym typeface="+mn-ea"/>
              </a:rPr>
              <a:t>坚持和发展马克思主义，必须同中国具体实际相结合、同中华优秀传统文化相结合。</a:t>
            </a:r>
            <a:endParaRPr sz="2000" dirty="0">
              <a:latin typeface="微软雅黑" panose="020B0503020204020204" charset="-122"/>
              <a:ea typeface="微软雅黑" panose="020B0503020204020204" charset="-122"/>
              <a:sym typeface="+mn-ea"/>
            </a:endParaRPr>
          </a:p>
        </p:txBody>
      </p:sp>
      <p:grpSp>
        <p:nvGrpSpPr>
          <p:cNvPr id="2" name="组合 1"/>
          <p:cNvGrpSpPr/>
          <p:nvPr/>
        </p:nvGrpSpPr>
        <p:grpSpPr>
          <a:xfrm>
            <a:off x="0" y="301625"/>
            <a:ext cx="6471920" cy="460375"/>
            <a:chOff x="0" y="475"/>
            <a:chExt cx="10192" cy="725"/>
          </a:xfrm>
        </p:grpSpPr>
        <p:sp>
          <p:nvSpPr>
            <p:cNvPr id="3" name="矩形 2"/>
            <p:cNvSpPr/>
            <p:nvPr/>
          </p:nvSpPr>
          <p:spPr>
            <a:xfrm>
              <a:off x="1332" y="475"/>
              <a:ext cx="8860"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三、什么是</a:t>
              </a:r>
              <a:r>
                <a:rPr lang="en-US" altLang="zh-CN" sz="2400" b="1" dirty="0">
                  <a:gradFill>
                    <a:gsLst>
                      <a:gs pos="0">
                        <a:srgbClr val="FE4444"/>
                      </a:gs>
                      <a:gs pos="100000">
                        <a:srgbClr val="832B2B"/>
                      </a:gs>
                    </a:gsLst>
                    <a:lin scaled="0"/>
                  </a:gradFill>
                  <a:cs typeface="+mn-ea"/>
                  <a:sym typeface="+mn-lt"/>
                </a:rPr>
                <a:t>“</a:t>
              </a:r>
              <a:r>
                <a:rPr lang="zh-CN" altLang="en-US" sz="2400" b="1" dirty="0">
                  <a:gradFill>
                    <a:gsLst>
                      <a:gs pos="0">
                        <a:srgbClr val="FE4444"/>
                      </a:gs>
                      <a:gs pos="100000">
                        <a:srgbClr val="832B2B"/>
                      </a:gs>
                    </a:gsLst>
                    <a:lin scaled="0"/>
                  </a:gradFill>
                  <a:cs typeface="+mn-ea"/>
                  <a:sym typeface="+mn-lt"/>
                </a:rPr>
                <a:t>马克思主义中国化时代化</a:t>
              </a:r>
              <a:r>
                <a:rPr lang="en-US" altLang="zh-CN" sz="2400" b="1" dirty="0">
                  <a:gradFill>
                    <a:gsLst>
                      <a:gs pos="0">
                        <a:srgbClr val="FE4444"/>
                      </a:gs>
                      <a:gs pos="100000">
                        <a:srgbClr val="832B2B"/>
                      </a:gs>
                    </a:gsLst>
                    <a:lin scaled="0"/>
                  </a:gradFill>
                  <a:cs typeface="+mn-ea"/>
                  <a:sym typeface="+mn-lt"/>
                </a:rPr>
                <a:t>”</a:t>
              </a:r>
              <a:r>
                <a:rPr lang="zh-CN" altLang="en-US" sz="2400" b="1" dirty="0">
                  <a:gradFill>
                    <a:gsLst>
                      <a:gs pos="0">
                        <a:srgbClr val="FE4444"/>
                      </a:gs>
                      <a:gs pos="100000">
                        <a:srgbClr val="832B2B"/>
                      </a:gs>
                    </a:gsLst>
                    <a:lin scaled="0"/>
                  </a:gradFill>
                  <a:cs typeface="+mn-ea"/>
                  <a:sym typeface="+mn-lt"/>
                </a:rPr>
                <a:t>？</a:t>
              </a:r>
              <a:endParaRPr lang="zh-CN" altLang="en-US" sz="2400" b="1" dirty="0">
                <a:gradFill>
                  <a:gsLst>
                    <a:gs pos="0">
                      <a:srgbClr val="FE4444"/>
                    </a:gs>
                    <a:gs pos="100000">
                      <a:srgbClr val="832B2B"/>
                    </a:gs>
                  </a:gsLst>
                  <a:lin scaled="0"/>
                </a:gradFill>
                <a:cs typeface="+mn-ea"/>
                <a:sym typeface="+mn-lt"/>
              </a:endParaRPr>
            </a:p>
          </p:txBody>
        </p:sp>
        <p:sp>
          <p:nvSpPr>
            <p:cNvPr id="4" name="矩形 3"/>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5" name="矩形 4"/>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
            <a:ext cx="12192000" cy="6858002"/>
            <a:chOff x="0" y="-1"/>
            <a:chExt cx="12192000" cy="6858002"/>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0" name="文本框 9"/>
          <p:cNvSpPr txBox="1"/>
          <p:nvPr/>
        </p:nvSpPr>
        <p:spPr>
          <a:xfrm>
            <a:off x="1236635" y="1885330"/>
            <a:ext cx="9720000" cy="1322070"/>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charset="-122"/>
                <a:ea typeface="华文中宋" panose="02010600040101010101" charset="-122"/>
              </a:defRPr>
            </a:lvl1pPr>
          </a:lstStyle>
          <a:p>
            <a:pPr algn="ctr"/>
            <a:r>
              <a:rPr lang="zh-CN" altLang="en-US" sz="4000" dirty="0">
                <a:ln w="6350">
                  <a:noFill/>
                </a:ln>
                <a:solidFill>
                  <a:schemeClr val="bg1"/>
                </a:solidFill>
                <a:effectLst>
                  <a:outerShdw blurRad="38100" dist="38100" dir="2700000" algn="tl">
                    <a:srgbClr val="000000">
                      <a:alpha val="43137"/>
                    </a:srgbClr>
                  </a:outerShdw>
                </a:effectLst>
              </a:rPr>
              <a:t>四、马克思主义中国化时代化经历了</a:t>
            </a:r>
            <a:endParaRPr lang="zh-CN" altLang="en-US" sz="4000" dirty="0">
              <a:ln w="6350">
                <a:noFill/>
              </a:ln>
              <a:solidFill>
                <a:schemeClr val="bg1"/>
              </a:solidFill>
              <a:effectLst>
                <a:outerShdw blurRad="38100" dist="38100" dir="2700000" algn="tl">
                  <a:srgbClr val="000000">
                    <a:alpha val="43137"/>
                  </a:srgbClr>
                </a:outerShdw>
              </a:effectLst>
            </a:endParaRPr>
          </a:p>
          <a:p>
            <a:pPr algn="ctr"/>
            <a:r>
              <a:rPr lang="zh-CN" altLang="en-US" sz="4000" dirty="0">
                <a:ln w="6350">
                  <a:noFill/>
                </a:ln>
                <a:solidFill>
                  <a:schemeClr val="bg1"/>
                </a:solidFill>
                <a:effectLst>
                  <a:outerShdw blurRad="38100" dist="38100" dir="2700000" algn="tl">
                    <a:srgbClr val="000000">
                      <a:alpha val="43137"/>
                    </a:srgbClr>
                  </a:outerShdw>
                </a:effectLst>
              </a:rPr>
              <a:t>哪几个历史阶段？</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a:off x="1236000" y="3334320"/>
            <a:ext cx="972000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1094740" y="2094230"/>
            <a:ext cx="9532620" cy="3399155"/>
          </a:xfrm>
          <a:prstGeom prst="frame">
            <a:avLst>
              <a:gd name="adj1" fmla="val 3688"/>
            </a:avLst>
          </a:prstGeom>
          <a:gradFill flip="none" rotWithShape="1">
            <a:gsLst>
              <a:gs pos="0">
                <a:srgbClr val="B00000"/>
              </a:gs>
              <a:gs pos="100000">
                <a:srgbClr val="C00000"/>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0">
            <a:off x="1213485" y="2228850"/>
            <a:ext cx="9413240" cy="3399155"/>
            <a:chOff x="1277733" y="1856718"/>
            <a:chExt cx="10080000" cy="3600000"/>
          </a:xfrm>
        </p:grpSpPr>
        <p:sp>
          <p:nvSpPr>
            <p:cNvPr id="23" name="矩形 22"/>
            <p:cNvSpPr/>
            <p:nvPr/>
          </p:nvSpPr>
          <p:spPr>
            <a:xfrm>
              <a:off x="1277733" y="1856718"/>
              <a:ext cx="10080000" cy="36000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cstate="print">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 uri="{28A0092B-C50C-407E-A947-70E740481C1C}">
                  <a14:useLocalDpi xmlns:a14="http://schemas.microsoft.com/office/drawing/2010/main" val="0"/>
                </a:ext>
              </a:extLst>
            </a:blip>
            <a:srcRect r="6647" b="50000"/>
            <a:stretch>
              <a:fillRect/>
            </a:stretch>
          </p:blipFill>
          <p:spPr>
            <a:xfrm flipH="1">
              <a:off x="3977733" y="4196718"/>
              <a:ext cx="7380000" cy="1260000"/>
            </a:xfrm>
            <a:prstGeom prst="rect">
              <a:avLst/>
            </a:prstGeom>
          </p:spPr>
        </p:pic>
      </p:grpSp>
      <p:sp>
        <p:nvSpPr>
          <p:cNvPr id="8" name="矩形 7"/>
          <p:cNvSpPr/>
          <p:nvPr/>
        </p:nvSpPr>
        <p:spPr>
          <a:xfrm>
            <a:off x="1383030" y="2347595"/>
            <a:ext cx="9170035" cy="2891790"/>
          </a:xfrm>
          <a:prstGeom prst="rect">
            <a:avLst/>
          </a:prstGeom>
        </p:spPr>
        <p:txBody>
          <a:bodyPr wrap="square">
            <a:spAutoFit/>
          </a:bodyPr>
          <a:lstStyle/>
          <a:p>
            <a:pPr marL="285750" indent="-285750" algn="just" fontAlgn="auto">
              <a:lnSpc>
                <a:spcPct val="150000"/>
              </a:lnSpc>
              <a:spcAft>
                <a:spcPts val="600"/>
              </a:spcAft>
              <a:buFont typeface="Wingdings" panose="05000000000000000000" charset="0"/>
              <a:buChar char="u"/>
            </a:pPr>
            <a:r>
              <a:rPr lang="en-US" dirty="0">
                <a:solidFill>
                  <a:schemeClr val="tx1"/>
                </a:solidFill>
                <a:latin typeface="微软雅黑" panose="020B0503020204020204" charset="-122"/>
                <a:ea typeface="微软雅黑" panose="020B0503020204020204" charset="-122"/>
              </a:rPr>
              <a:t>马克思主义如何传入中国？中国为什么会选择了马克思主义？</a:t>
            </a:r>
            <a:endParaRPr lang="en-US" dirty="0">
              <a:solidFill>
                <a:schemeClr val="tx1"/>
              </a:solidFill>
              <a:latin typeface="微软雅黑" panose="020B0503020204020204" charset="-122"/>
              <a:ea typeface="微软雅黑" panose="020B0503020204020204" charset="-122"/>
            </a:endParaRPr>
          </a:p>
          <a:p>
            <a:pPr marL="285750" indent="-285750" algn="just" fontAlgn="auto">
              <a:lnSpc>
                <a:spcPct val="150000"/>
              </a:lnSpc>
              <a:spcAft>
                <a:spcPts val="600"/>
              </a:spcAft>
              <a:buFont typeface="Wingdings" panose="05000000000000000000" charset="0"/>
              <a:buChar char="u"/>
            </a:pPr>
            <a:r>
              <a:rPr lang="en-US" dirty="0">
                <a:solidFill>
                  <a:schemeClr val="tx1"/>
                </a:solidFill>
                <a:latin typeface="微软雅黑" panose="020B0503020204020204" charset="-122"/>
                <a:ea typeface="微软雅黑" panose="020B0503020204020204" charset="-122"/>
              </a:rPr>
              <a:t>马克思主义中国化时代化如何提出？为何要强调马克思主义中国化时代化？</a:t>
            </a:r>
            <a:endParaRPr lang="en-US" dirty="0">
              <a:solidFill>
                <a:schemeClr val="tx1"/>
              </a:solidFill>
              <a:latin typeface="微软雅黑" panose="020B0503020204020204" charset="-122"/>
              <a:ea typeface="微软雅黑" panose="020B0503020204020204" charset="-122"/>
            </a:endParaRPr>
          </a:p>
          <a:p>
            <a:pPr marL="285750" indent="-285750" algn="just" fontAlgn="auto">
              <a:lnSpc>
                <a:spcPct val="150000"/>
              </a:lnSpc>
              <a:spcAft>
                <a:spcPts val="600"/>
              </a:spcAft>
              <a:buFont typeface="Wingdings" panose="05000000000000000000" charset="0"/>
              <a:buChar char="u"/>
            </a:pPr>
            <a:r>
              <a:rPr lang="en-US" dirty="0">
                <a:solidFill>
                  <a:schemeClr val="tx1"/>
                </a:solidFill>
                <a:latin typeface="微软雅黑" panose="020B0503020204020204" charset="-122"/>
                <a:ea typeface="微软雅黑" panose="020B0503020204020204" charset="-122"/>
              </a:rPr>
              <a:t>究竟什么是马克思主义中国化时代化，其实质如何把握？</a:t>
            </a:r>
            <a:endParaRPr lang="en-US" dirty="0">
              <a:solidFill>
                <a:schemeClr val="tx1"/>
              </a:solidFill>
              <a:latin typeface="微软雅黑" panose="020B0503020204020204" charset="-122"/>
              <a:ea typeface="微软雅黑" panose="020B0503020204020204" charset="-122"/>
            </a:endParaRPr>
          </a:p>
          <a:p>
            <a:pPr marL="285750" indent="-285750" algn="just" fontAlgn="auto">
              <a:lnSpc>
                <a:spcPct val="150000"/>
              </a:lnSpc>
              <a:spcAft>
                <a:spcPts val="600"/>
              </a:spcAft>
              <a:buFont typeface="Wingdings" panose="05000000000000000000" charset="0"/>
              <a:buChar char="u"/>
            </a:pPr>
            <a:r>
              <a:rPr lang="en-US" dirty="0">
                <a:solidFill>
                  <a:schemeClr val="tx1"/>
                </a:solidFill>
                <a:latin typeface="微软雅黑" panose="020B0503020204020204" charset="-122"/>
                <a:ea typeface="微软雅黑" panose="020B0503020204020204" charset="-122"/>
              </a:rPr>
              <a:t>马克思主义中国化时代化经历了</a:t>
            </a:r>
            <a:r>
              <a:rPr lang="zh-CN" altLang="en-US" dirty="0">
                <a:solidFill>
                  <a:schemeClr val="tx1"/>
                </a:solidFill>
                <a:latin typeface="微软雅黑" panose="020B0503020204020204" charset="-122"/>
                <a:ea typeface="微软雅黑" panose="020B0503020204020204" charset="-122"/>
              </a:rPr>
              <a:t>哪</a:t>
            </a:r>
            <a:r>
              <a:rPr lang="en-US" dirty="0">
                <a:solidFill>
                  <a:schemeClr val="tx1"/>
                </a:solidFill>
                <a:latin typeface="微软雅黑" panose="020B0503020204020204" charset="-122"/>
                <a:ea typeface="微软雅黑" panose="020B0503020204020204" charset="-122"/>
              </a:rPr>
              <a:t>些历史阶段？如何理解马克思主义中国化时代化的理论成果之间的关系？</a:t>
            </a:r>
            <a:endParaRPr lang="en-US" dirty="0">
              <a:solidFill>
                <a:schemeClr val="tx1"/>
              </a:solidFill>
              <a:latin typeface="微软雅黑" panose="020B0503020204020204" charset="-122"/>
              <a:ea typeface="微软雅黑" panose="020B0503020204020204" charset="-122"/>
            </a:endParaRPr>
          </a:p>
          <a:p>
            <a:pPr marL="285750" indent="-285750" algn="just" fontAlgn="auto">
              <a:lnSpc>
                <a:spcPct val="150000"/>
              </a:lnSpc>
              <a:spcAft>
                <a:spcPts val="600"/>
              </a:spcAft>
              <a:buFont typeface="Wingdings" panose="05000000000000000000" charset="0"/>
              <a:buChar char="u"/>
            </a:pPr>
            <a:r>
              <a:rPr lang="en-US" dirty="0">
                <a:solidFill>
                  <a:schemeClr val="tx1"/>
                </a:solidFill>
                <a:latin typeface="微软雅黑" panose="020B0503020204020204" charset="-122"/>
                <a:ea typeface="微软雅黑" panose="020B0503020204020204" charset="-122"/>
              </a:rPr>
              <a:t>如何学习中国化时代化的马克思主义？</a:t>
            </a:r>
            <a:endParaRPr dirty="0">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0" y="301625"/>
            <a:ext cx="1638300" cy="460375"/>
            <a:chOff x="0" y="475"/>
            <a:chExt cx="2580" cy="725"/>
          </a:xfrm>
        </p:grpSpPr>
        <p:sp>
          <p:nvSpPr>
            <p:cNvPr id="9" name="矩形 8"/>
            <p:cNvSpPr/>
            <p:nvPr/>
          </p:nvSpPr>
          <p:spPr>
            <a:xfrm>
              <a:off x="1332" y="475"/>
              <a:ext cx="124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问题</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588" y="3640666"/>
            <a:ext cx="12195588" cy="2239553"/>
          </a:xfrm>
          <a:prstGeom prst="rect">
            <a:avLst/>
          </a:prstGeom>
          <a:gradFill>
            <a:gsLst>
              <a:gs pos="17731">
                <a:srgbClr val="FCFDFA">
                  <a:alpha val="92000"/>
                </a:srgbClr>
              </a:gs>
              <a:gs pos="1000">
                <a:srgbClr val="FCFDFA"/>
              </a:gs>
              <a:gs pos="100000">
                <a:srgbClr val="FDFCF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0"/>
          <p:cNvSpPr txBox="1"/>
          <p:nvPr/>
        </p:nvSpPr>
        <p:spPr>
          <a:xfrm>
            <a:off x="1638300" y="425631"/>
            <a:ext cx="8915400" cy="598805"/>
          </a:xfrm>
          <a:prstGeom prst="rect">
            <a:avLst/>
          </a:prstGeom>
          <a:noFill/>
        </p:spPr>
        <p:txBody>
          <a:bodyPr wrap="square" rtlCol="0">
            <a:spAutoFit/>
          </a:bodyPr>
          <a:lstStyle/>
          <a:p>
            <a:pPr algn="ctr">
              <a:lnSpc>
                <a:spcPct val="150000"/>
              </a:lnSpc>
            </a:pPr>
            <a:r>
              <a:rPr lang="zh-CN" altLang="en-US" sz="2200" b="1" dirty="0">
                <a:latin typeface="华文中宋" panose="02010600040101010101" charset="-122"/>
                <a:ea typeface="华文中宋" panose="02010600040101010101" charset="-122"/>
              </a:rPr>
              <a:t>马克思主义中国化时代化的历史进程</a:t>
            </a:r>
            <a:endParaRPr lang="zh-CN" altLang="en-US" sz="2200" b="1" dirty="0">
              <a:latin typeface="华文中宋" panose="02010600040101010101" charset="-122"/>
              <a:ea typeface="华文中宋" panose="02010600040101010101" charset="-122"/>
            </a:endParaRPr>
          </a:p>
        </p:txBody>
      </p:sp>
      <p:graphicFrame>
        <p:nvGraphicFramePr>
          <p:cNvPr id="8" name="表格 7"/>
          <p:cNvGraphicFramePr/>
          <p:nvPr>
            <p:custDataLst>
              <p:tags r:id="rId1"/>
            </p:custDataLst>
          </p:nvPr>
        </p:nvGraphicFramePr>
        <p:xfrm>
          <a:off x="363220" y="1170940"/>
          <a:ext cx="11363960" cy="5238501"/>
        </p:xfrm>
        <a:graphic>
          <a:graphicData uri="http://schemas.openxmlformats.org/drawingml/2006/table">
            <a:tbl>
              <a:tblPr>
                <a:effectLst>
                  <a:outerShdw blurRad="609600" dist="88900" dir="2700000" algn="tl" rotWithShape="0">
                    <a:schemeClr val="tx1">
                      <a:lumMod val="50000"/>
                      <a:lumOff val="50000"/>
                      <a:alpha val="46000"/>
                    </a:schemeClr>
                  </a:outerShdw>
                </a:effectLst>
              </a:tblPr>
              <a:tblGrid>
                <a:gridCol w="1801495"/>
                <a:gridCol w="3850640"/>
                <a:gridCol w="5711825"/>
              </a:tblGrid>
              <a:tr h="650240">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171450" lvl="0" indent="-171450" algn="l"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时间</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历史分期</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历史成就</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r>
              <a:tr h="1014487">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1921</a:t>
                      </a:r>
                      <a:r>
                        <a:rPr lang="en-US" altLang="zh-CN" sz="1400" b="1" dirty="0">
                          <a:solidFill>
                            <a:srgbClr val="C00000"/>
                          </a:solidFill>
                          <a:latin typeface="微软雅黑" panose="020B0503020204020204" charset="-122"/>
                          <a:ea typeface="微软雅黑" panose="020B0503020204020204" charset="-122"/>
                          <a:sym typeface="微软雅黑" panose="020B0503020204020204" charset="-122"/>
                        </a:rPr>
                        <a:t>—</a:t>
                      </a: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1949年</a:t>
                      </a:r>
                      <a:endParaRPr lang="zh-CN" altLang="en-US" sz="1400" b="1" dirty="0">
                        <a:solidFill>
                          <a:srgbClr val="C00000"/>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新民主主义革命时期</a:t>
                      </a:r>
                      <a:endPar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创造了新民主主义革命的伟大成就，为实现中华民族伟大复兴创造根本社会条件</a:t>
                      </a:r>
                      <a:endPar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r>
              <a:tr h="931174">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1949</a:t>
                      </a:r>
                      <a:r>
                        <a:rPr lang="en-US" altLang="zh-CN" sz="1400" b="1" dirty="0">
                          <a:solidFill>
                            <a:srgbClr val="C00000"/>
                          </a:solidFill>
                          <a:latin typeface="微软雅黑" panose="020B0503020204020204" charset="-122"/>
                          <a:ea typeface="微软雅黑" panose="020B0503020204020204" charset="-122"/>
                          <a:sym typeface="微软雅黑" panose="020B0503020204020204" charset="-122"/>
                        </a:rPr>
                        <a:t>—</a:t>
                      </a: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1978年</a:t>
                      </a:r>
                      <a:endParaRPr lang="zh-CN" altLang="en-US" sz="1400" b="1" dirty="0">
                        <a:solidFill>
                          <a:srgbClr val="C00000"/>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社会主义革命和建设时期</a:t>
                      </a:r>
                      <a:endPar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创造了社会主义革命和建设的伟大成就，为实现中华民族伟大复兴奠定根本政治前提和制度基础</a:t>
                      </a:r>
                      <a:endPar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r>
              <a:tr h="1205851">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1978</a:t>
                      </a:r>
                      <a:r>
                        <a:rPr lang="en-US" altLang="zh-CN" sz="1400" b="1" dirty="0">
                          <a:solidFill>
                            <a:srgbClr val="C00000"/>
                          </a:solidFill>
                          <a:latin typeface="微软雅黑" panose="020B0503020204020204" charset="-122"/>
                          <a:ea typeface="微软雅黑" panose="020B0503020204020204" charset="-122"/>
                          <a:sym typeface="微软雅黑" panose="020B0503020204020204" charset="-122"/>
                        </a:rPr>
                        <a:t>—</a:t>
                      </a: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2012年</a:t>
                      </a:r>
                      <a:endParaRPr lang="zh-CN" altLang="en-US" sz="1400" b="1" dirty="0">
                        <a:solidFill>
                          <a:srgbClr val="C00000"/>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ctr">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改革开放和社会主义现代化建设新时期</a:t>
                      </a:r>
                      <a:endPar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创造了改革开放和社会主义现代化建设的伟大成就，为实现中华民族伟大复兴提供充满新的活力的体制保证和快速发展的物质条件</a:t>
                      </a:r>
                      <a:endPar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r>
              <a:tr h="1180408">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2012年至今</a:t>
                      </a:r>
                      <a:endParaRPr lang="zh-CN" altLang="en-US" sz="1400" b="1" dirty="0">
                        <a:solidFill>
                          <a:srgbClr val="C00000"/>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中国特色社会主义新时代</a:t>
                      </a:r>
                      <a:endPar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创造了新时代中国特色社会主义的伟大成就，为实现中华民族伟大复兴提供了更为完善的制度保证、更为坚实的物质基础、更为主动的精神力量</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b="23254"/>
          <a:stretch>
            <a:fillRect/>
          </a:stretch>
        </p:blipFill>
        <p:spPr>
          <a:xfrm>
            <a:off x="0" y="2939165"/>
            <a:ext cx="12191999" cy="3918835"/>
          </a:xfrm>
          <a:prstGeom prst="rect">
            <a:avLst/>
          </a:prstGeom>
        </p:spPr>
      </p:pic>
      <p:sp>
        <p:nvSpPr>
          <p:cNvPr id="26" name="矩形 25"/>
          <p:cNvSpPr/>
          <p:nvPr/>
        </p:nvSpPr>
        <p:spPr>
          <a:xfrm>
            <a:off x="0" y="2548049"/>
            <a:ext cx="12192000" cy="4324015"/>
          </a:xfrm>
          <a:prstGeom prst="rect">
            <a:avLst/>
          </a:prstGeom>
          <a:gradFill flip="none" rotWithShape="1">
            <a:gsLst>
              <a:gs pos="0">
                <a:srgbClr val="FCFDFA"/>
              </a:gs>
              <a:gs pos="100000">
                <a:srgbClr val="FCFDFA">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Title 6"/>
          <p:cNvSpPr txBox="1"/>
          <p:nvPr>
            <p:custDataLst>
              <p:tags r:id="rId2"/>
            </p:custDataLst>
          </p:nvPr>
        </p:nvSpPr>
        <p:spPr>
          <a:xfrm>
            <a:off x="1748512" y="2208346"/>
            <a:ext cx="8693706" cy="173418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457200" algn="ju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在新民主主义革命时期，以毛泽东同志为主要代表的中国共产党人，创立了毛泽东思想。在</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rPr>
              <a:t>社会主义革命和建设时期，提出关于社会主义建设的一系列重要思想，结合新的实际丰富和发展了毛泽东思想。</a:t>
            </a:r>
            <a:r>
              <a:rPr lang="zh-CN" altLang="en-US" sz="18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毛泽东思想</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rPr>
              <a:t>是马克思主义中国化时代化的第一次历史性飞跃。</a:t>
            </a:r>
            <a:endParaRPr lang="en-US" altLang="zh-CN" sz="1800" spc="160" dirty="0">
              <a:ln w="3175">
                <a:noFill/>
                <a:prstDash val="dash"/>
              </a:ln>
              <a:latin typeface="微软雅黑" panose="020B0503020204020204" charset="-122"/>
              <a:ea typeface="微软雅黑" panose="020B0503020204020204" charset="-122"/>
              <a:cs typeface="微软雅黑" panose="020B0503020204020204" charset="-122"/>
              <a:sym typeface="+mn-ea"/>
            </a:endParaRPr>
          </a:p>
        </p:txBody>
      </p:sp>
      <p:grpSp>
        <p:nvGrpSpPr>
          <p:cNvPr id="4" name="组合 3"/>
          <p:cNvGrpSpPr/>
          <p:nvPr/>
        </p:nvGrpSpPr>
        <p:grpSpPr>
          <a:xfrm>
            <a:off x="2729465" y="1432474"/>
            <a:ext cx="6733071" cy="400110"/>
            <a:chOff x="2292450" y="1497866"/>
            <a:chExt cx="6733071" cy="400110"/>
          </a:xfrm>
        </p:grpSpPr>
        <p:grpSp>
          <p:nvGrpSpPr>
            <p:cNvPr id="16" name="组合 15"/>
            <p:cNvGrpSpPr/>
            <p:nvPr/>
          </p:nvGrpSpPr>
          <p:grpSpPr>
            <a:xfrm>
              <a:off x="6293190" y="1600278"/>
              <a:ext cx="2732331" cy="144016"/>
              <a:chOff x="8329902" y="1642914"/>
              <a:chExt cx="2732331" cy="144016"/>
            </a:xfrm>
          </p:grpSpPr>
          <p:cxnSp>
            <p:nvCxnSpPr>
              <p:cNvPr id="17" name="直线连接符 5"/>
              <p:cNvCxnSpPr/>
              <p:nvPr/>
            </p:nvCxnSpPr>
            <p:spPr>
              <a:xfrm>
                <a:off x="8329902" y="1714922"/>
                <a:ext cx="2151027"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8"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 name="组合 1"/>
            <p:cNvGrpSpPr/>
            <p:nvPr/>
          </p:nvGrpSpPr>
          <p:grpSpPr>
            <a:xfrm>
              <a:off x="2292450" y="1497866"/>
              <a:ext cx="3970318" cy="400110"/>
              <a:chOff x="1102277" y="1497866"/>
              <a:chExt cx="3970318" cy="400110"/>
            </a:xfrm>
          </p:grpSpPr>
          <p:sp>
            <p:nvSpPr>
              <p:cNvPr id="15" name="矩形 14"/>
              <p:cNvSpPr/>
              <p:nvPr/>
            </p:nvSpPr>
            <p:spPr>
              <a:xfrm>
                <a:off x="1102277" y="1497866"/>
                <a:ext cx="3970318" cy="400110"/>
              </a:xfrm>
              <a:prstGeom prst="rect">
                <a:avLst/>
              </a:prstGeom>
            </p:spPr>
            <p:txBody>
              <a:bodyPr wrap="none">
                <a:spAutoFit/>
              </a:bodyPr>
              <a:lstStyle/>
              <a:p>
                <a:pPr lvl="0" indent="457200" fontAlgn="auto">
                  <a:spcBef>
                    <a:spcPts val="800"/>
                  </a:spcBef>
                  <a:spcAft>
                    <a:spcPts val="0"/>
                  </a:spcAft>
                  <a:buSzPct val="100000"/>
                  <a:buFont typeface="+mj-lt"/>
                </a:pPr>
                <a:r>
                  <a:rPr lang="zh-CN" altLang="en-US" sz="2000" b="1" spc="160" dirty="0">
                    <a:ln w="3175">
                      <a:noFill/>
                      <a:prstDash val="dash"/>
                    </a:ln>
                    <a:solidFill>
                      <a:srgbClr val="AF1E22"/>
                    </a:solidFill>
                    <a:latin typeface="微软雅黑" panose="020B0503020204020204" charset="-122"/>
                    <a:ea typeface="微软雅黑" panose="020B0503020204020204" charset="-122"/>
                    <a:cs typeface="微软雅黑" panose="020B0503020204020204" charset="-122"/>
                    <a:sym typeface="+mn-ea"/>
                  </a:rPr>
                  <a:t>在革命和建设的长期实践中</a:t>
                </a:r>
                <a:endParaRPr lang="en-US" altLang="zh-CN" sz="2000" b="1" spc="160" dirty="0">
                  <a:ln w="3175">
                    <a:noFill/>
                    <a:prstDash val="dash"/>
                  </a:ln>
                  <a:solidFill>
                    <a:srgbClr val="AF1E22"/>
                  </a:solidFill>
                  <a:latin typeface="微软雅黑" panose="020B0503020204020204" charset="-122"/>
                  <a:ea typeface="微软雅黑" panose="020B0503020204020204" charset="-122"/>
                  <a:cs typeface="微软雅黑" panose="020B0503020204020204" charset="-122"/>
                  <a:sym typeface="+mn-ea"/>
                </a:endParaRPr>
              </a:p>
            </p:txBody>
          </p:sp>
          <p:sp>
            <p:nvSpPr>
              <p:cNvPr id="24" name="矩形: 对角圆角 41"/>
              <p:cNvSpPr>
                <a:spLocks noChangeAspect="1"/>
              </p:cNvSpPr>
              <p:nvPr/>
            </p:nvSpPr>
            <p:spPr>
              <a:xfrm rot="18900000">
                <a:off x="1161425" y="1609360"/>
                <a:ext cx="202047" cy="202776"/>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 name="图片 32" descr="图片包含 轮廓&#10;&#10;已生成高可信度的说明"/>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pic>
        <p:nvPicPr>
          <p:cNvPr id="13" name="图片 12"/>
          <p:cNvPicPr>
            <a:picLocks noChangeAspect="1"/>
          </p:cNvPicPr>
          <p:nvPr>
            <p:custDataLst>
              <p:tags r:id="rId5"/>
            </p:custDataLst>
          </p:nvPr>
        </p:nvPicPr>
        <p:blipFill rotWithShape="1">
          <a:blip r:embed="rId6"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5" name="图片 4"/>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sp>
        <p:nvSpPr>
          <p:cNvPr id="19" name="矩形 18"/>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16" name="图片 32" descr="图片包含 轮廓&#10;&#10;已生成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sp>
        <p:nvSpPr>
          <p:cNvPr id="6" name="矩形 5"/>
          <p:cNvSpPr/>
          <p:nvPr/>
        </p:nvSpPr>
        <p:spPr>
          <a:xfrm>
            <a:off x="1256145" y="1611357"/>
            <a:ext cx="9605819" cy="3683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grpSp>
        <p:nvGrpSpPr>
          <p:cNvPr id="5" name="组合 4"/>
          <p:cNvGrpSpPr/>
          <p:nvPr/>
        </p:nvGrpSpPr>
        <p:grpSpPr>
          <a:xfrm>
            <a:off x="1882521" y="1064480"/>
            <a:ext cx="8585547" cy="400110"/>
            <a:chOff x="1882521" y="1064480"/>
            <a:chExt cx="8585547" cy="400110"/>
          </a:xfrm>
        </p:grpSpPr>
        <p:grpSp>
          <p:nvGrpSpPr>
            <p:cNvPr id="33" name="组合 32"/>
            <p:cNvGrpSpPr/>
            <p:nvPr/>
          </p:nvGrpSpPr>
          <p:grpSpPr>
            <a:xfrm>
              <a:off x="5590908" y="1209598"/>
              <a:ext cx="4877160" cy="144016"/>
              <a:chOff x="6185073" y="1642914"/>
              <a:chExt cx="4877160" cy="144016"/>
            </a:xfrm>
          </p:grpSpPr>
          <p:cxnSp>
            <p:nvCxnSpPr>
              <p:cNvPr id="34" name="直线连接符 5"/>
              <p:cNvCxnSpPr/>
              <p:nvPr/>
            </p:nvCxnSpPr>
            <p:spPr>
              <a:xfrm>
                <a:off x="6185073" y="1714922"/>
                <a:ext cx="4295856"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5"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36"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37"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grpSp>
        <p:grpSp>
          <p:nvGrpSpPr>
            <p:cNvPr id="2" name="组合 1"/>
            <p:cNvGrpSpPr/>
            <p:nvPr/>
          </p:nvGrpSpPr>
          <p:grpSpPr>
            <a:xfrm>
              <a:off x="1882521" y="1064480"/>
              <a:ext cx="3693319" cy="400110"/>
              <a:chOff x="1844421" y="1064480"/>
              <a:chExt cx="3693319" cy="400110"/>
            </a:xfrm>
          </p:grpSpPr>
          <p:sp>
            <p:nvSpPr>
              <p:cNvPr id="32" name="矩形 31"/>
              <p:cNvSpPr/>
              <p:nvPr/>
            </p:nvSpPr>
            <p:spPr>
              <a:xfrm>
                <a:off x="1844421" y="1064480"/>
                <a:ext cx="3693319" cy="400110"/>
              </a:xfrm>
              <a:prstGeom prst="rect">
                <a:avLst/>
              </a:prstGeom>
            </p:spPr>
            <p:txBody>
              <a:bodyPr wrap="none">
                <a:spAutoFit/>
              </a:bodyPr>
              <a:lstStyle/>
              <a:p>
                <a:pPr indent="457200" algn="just">
                  <a:spcBef>
                    <a:spcPts val="800"/>
                  </a:spcBef>
                  <a:buSzPct val="100000"/>
                  <a:buFont typeface="+mj-lt"/>
                </a:pPr>
                <a:r>
                  <a:rPr lang="zh-CN" altLang="en-US" sz="2000" b="1" spc="160" dirty="0">
                    <a:ln w="3175">
                      <a:noFill/>
                      <a:prstDash val="dash"/>
                    </a:ln>
                    <a:solidFill>
                      <a:srgbClr val="AF1E22"/>
                    </a:solidFill>
                    <a:latin typeface="微软雅黑" panose="020B0503020204020204" charset="-122"/>
                    <a:ea typeface="微软雅黑" panose="020B0503020204020204" charset="-122"/>
                    <a:sym typeface="+mn-ea"/>
                  </a:rPr>
                  <a:t>党的十一届三中全会以后</a:t>
                </a:r>
                <a:endParaRPr lang="en-US" altLang="zh-CN" sz="2000" b="1" spc="160" dirty="0">
                  <a:ln w="3175">
                    <a:noFill/>
                    <a:prstDash val="dash"/>
                  </a:ln>
                  <a:solidFill>
                    <a:srgbClr val="AF1E22"/>
                  </a:solidFill>
                  <a:latin typeface="微软雅黑" panose="020B0503020204020204" charset="-122"/>
                  <a:ea typeface="微软雅黑" panose="020B0503020204020204" charset="-122"/>
                  <a:sym typeface="+mn-ea"/>
                </a:endParaRPr>
              </a:p>
            </p:txBody>
          </p:sp>
          <p:sp>
            <p:nvSpPr>
              <p:cNvPr id="38"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sp>
        <p:nvSpPr>
          <p:cNvPr id="7" name="Title 6"/>
          <p:cNvSpPr txBox="1"/>
          <p:nvPr>
            <p:custDataLst>
              <p:tags r:id="rId5"/>
            </p:custDataLst>
          </p:nvPr>
        </p:nvSpPr>
        <p:spPr>
          <a:xfrm>
            <a:off x="1882521" y="2091123"/>
            <a:ext cx="8518779" cy="173418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auto">
              <a:lnSpc>
                <a:spcPct val="150000"/>
              </a:lnSpc>
              <a:spcBef>
                <a:spcPts val="800"/>
              </a:spcBef>
              <a:spcAft>
                <a:spcPts val="0"/>
              </a:spcAft>
              <a:buSzPct val="100000"/>
              <a:buFont typeface="+mj-lt"/>
            </a:pPr>
            <a:r>
              <a:rPr lang="zh-CN" altLang="en-US" sz="1800" spc="160" dirty="0" smtClean="0">
                <a:ln w="3175">
                  <a:noFill/>
                  <a:prstDash val="dash"/>
                </a:ln>
                <a:latin typeface="微软雅黑" panose="020B0503020204020204" charset="-122"/>
                <a:ea typeface="微软雅黑" panose="020B0503020204020204" charset="-122"/>
                <a:cs typeface="微软雅黑" panose="020B0503020204020204" charset="-122"/>
                <a:sym typeface="+mn-ea"/>
              </a:rPr>
              <a:t>      以</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邓小平同志为主要代表的中国共产党人，团结带领全党全国各族人民，深刻总结新中国成立以来正反两方面经验，</a:t>
            </a:r>
            <a:r>
              <a:rPr lang="zh-CN" altLang="en-US" sz="1800" b="1" spc="160" dirty="0">
                <a:ln w="3175">
                  <a:noFill/>
                  <a:prstDash val="dash"/>
                </a:ln>
                <a:latin typeface="微软雅黑" panose="020B0503020204020204" charset="-122"/>
                <a:ea typeface="微软雅黑" panose="020B0503020204020204" charset="-122"/>
                <a:cs typeface="微软雅黑" panose="020B0503020204020204" charset="-122"/>
                <a:sym typeface="+mn-ea"/>
              </a:rPr>
              <a:t>围绕什么是社会主义、怎样建设社会主义这一根本问题</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，借鉴世界社会主义历史经验，创立了</a:t>
            </a:r>
            <a:r>
              <a:rPr lang="zh-CN" altLang="en-US" sz="18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邓小平理论</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a:t>
            </a:r>
            <a:r>
              <a:rPr lang="zh-CN" altLang="en-US" sz="1800" spc="160">
                <a:ln w="3175">
                  <a:noFill/>
                  <a:prstDash val="dash"/>
                </a:ln>
                <a:latin typeface="微软雅黑" panose="020B0503020204020204" charset="-122"/>
                <a:ea typeface="微软雅黑" panose="020B0503020204020204" charset="-122"/>
                <a:cs typeface="微软雅黑" panose="020B0503020204020204" charset="-122"/>
                <a:sym typeface="+mn-ea"/>
              </a:rPr>
              <a:t>成功开创了中国特色社会主义。</a:t>
            </a:r>
            <a:endParaRPr lang="en-US" altLang="zh-CN" sz="1800" spc="160" dirty="0">
              <a:ln w="3175">
                <a:noFill/>
                <a:prstDash val="dash"/>
              </a:ln>
              <a:latin typeface="微软雅黑" panose="020B0503020204020204" charset="-122"/>
              <a:ea typeface="微软雅黑" panose="020B0503020204020204" charset="-122"/>
              <a:cs typeface="微软雅黑" panose="020B0503020204020204" charset="-122"/>
              <a:sym typeface="+mn-ea"/>
            </a:endParaRPr>
          </a:p>
        </p:txBody>
      </p:sp>
      <p:sp>
        <p:nvSpPr>
          <p:cNvPr id="22" name="矩形 2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15" name="图片 32" descr="图片包含 轮廓&#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
        <p:nvSpPr>
          <p:cNvPr id="16" name="矩形 15"/>
          <p:cNvSpPr/>
          <p:nvPr/>
        </p:nvSpPr>
        <p:spPr>
          <a:xfrm>
            <a:off x="1432263" y="1580937"/>
            <a:ext cx="9327473" cy="3510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1" name="矩形 20"/>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6" name="Title 6"/>
          <p:cNvSpPr txBox="1"/>
          <p:nvPr>
            <p:custDataLst>
              <p:tags r:id="rId5"/>
            </p:custDataLst>
          </p:nvPr>
        </p:nvSpPr>
        <p:spPr>
          <a:xfrm>
            <a:off x="1838942" y="2056805"/>
            <a:ext cx="8629033" cy="173418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 </a:t>
            </a:r>
            <a:r>
              <a:rPr lang="zh-CN" altLang="en-US" sz="1800" spc="160" dirty="0" smtClean="0">
                <a:ln w="3175">
                  <a:noFill/>
                  <a:prstDash val="dash"/>
                </a:ln>
                <a:latin typeface="微软雅黑" panose="020B0503020204020204" charset="-122"/>
                <a:ea typeface="微软雅黑" panose="020B0503020204020204" charset="-122"/>
                <a:cs typeface="微软雅黑" panose="020B0503020204020204" charset="-122"/>
                <a:sym typeface="+mn-ea"/>
              </a:rPr>
              <a:t>     以</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江泽民同志为主要代表的中国共产党人，团结带领全党全国各族人民，坚持党的基本理论、基本路线，</a:t>
            </a:r>
            <a:r>
              <a:rPr lang="zh-CN" altLang="en-US" sz="1800" b="1" spc="160" dirty="0">
                <a:ln w="3175">
                  <a:noFill/>
                  <a:prstDash val="dash"/>
                </a:ln>
                <a:latin typeface="微软雅黑" panose="020B0503020204020204" charset="-122"/>
                <a:ea typeface="微软雅黑" panose="020B0503020204020204" charset="-122"/>
                <a:cs typeface="微软雅黑" panose="020B0503020204020204" charset="-122"/>
                <a:sym typeface="+mn-ea"/>
              </a:rPr>
              <a:t>加深了对什么是社会主义、怎样建设社会主义和建设什么样的党、怎样建设党的认识</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，形成了</a:t>
            </a:r>
            <a:r>
              <a:rPr lang="zh-CN" altLang="en-US" sz="1800" b="1" spc="160" dirty="0">
                <a:ln w="3175">
                  <a:noFill/>
                  <a:prstDash val="dash"/>
                </a:ln>
                <a:solidFill>
                  <a:srgbClr val="FF0000"/>
                </a:solidFill>
                <a:latin typeface="楷体" panose="02010609060101010101" pitchFamily="49" charset="-122"/>
                <a:ea typeface="楷体" panose="02010609060101010101" pitchFamily="49" charset="-122"/>
                <a:cs typeface="微软雅黑" panose="020B0503020204020204" charset="-122"/>
                <a:sym typeface="+mn-ea"/>
              </a:rPr>
              <a:t>“</a:t>
            </a:r>
            <a:r>
              <a:rPr lang="zh-CN" altLang="en-US" sz="18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三个代表</a:t>
            </a:r>
            <a:r>
              <a:rPr lang="zh-CN" altLang="en-US" sz="1800" b="1" spc="160" dirty="0">
                <a:ln w="3175">
                  <a:noFill/>
                  <a:prstDash val="dash"/>
                </a:ln>
                <a:solidFill>
                  <a:srgbClr val="FF0000"/>
                </a:solidFill>
                <a:latin typeface="楷体" panose="02010609060101010101" pitchFamily="49" charset="-122"/>
                <a:ea typeface="楷体" panose="02010609060101010101" pitchFamily="49" charset="-122"/>
                <a:cs typeface="微软雅黑" panose="020B0503020204020204" charset="-122"/>
                <a:sym typeface="+mn-ea"/>
              </a:rPr>
              <a:t>”</a:t>
            </a:r>
            <a:r>
              <a:rPr lang="zh-CN" altLang="en-US" sz="18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重要思想</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a:t>
            </a:r>
            <a:r>
              <a:rPr lang="zh-CN" altLang="en-US" sz="1800" spc="160">
                <a:ln w="3175">
                  <a:noFill/>
                  <a:prstDash val="dash"/>
                </a:ln>
                <a:latin typeface="微软雅黑" panose="020B0503020204020204" charset="-122"/>
                <a:ea typeface="微软雅黑" panose="020B0503020204020204" charset="-122"/>
                <a:cs typeface="微软雅黑" panose="020B0503020204020204" charset="-122"/>
                <a:sym typeface="+mn-ea"/>
              </a:rPr>
              <a:t>成功把中国特色社会主义推向二十一世纪。</a:t>
            </a:r>
            <a:endParaRPr lang="en-US" altLang="zh-CN" sz="1800" spc="160" dirty="0">
              <a:ln w="3175">
                <a:noFill/>
                <a:prstDash val="dash"/>
              </a:ln>
              <a:latin typeface="微软雅黑" panose="020B0503020204020204" charset="-122"/>
              <a:ea typeface="微软雅黑" panose="020B0503020204020204" charset="-122"/>
              <a:cs typeface="微软雅黑" panose="020B0503020204020204" charset="-122"/>
              <a:sym typeface="+mn-ea"/>
            </a:endParaRPr>
          </a:p>
        </p:txBody>
      </p:sp>
      <p:sp>
        <p:nvSpPr>
          <p:cNvPr id="27" name="矩形 26"/>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25" name="组合 24"/>
          <p:cNvGrpSpPr/>
          <p:nvPr/>
        </p:nvGrpSpPr>
        <p:grpSpPr>
          <a:xfrm>
            <a:off x="1882521" y="1064480"/>
            <a:ext cx="8585547" cy="400110"/>
            <a:chOff x="1882521" y="1064480"/>
            <a:chExt cx="8585547" cy="400110"/>
          </a:xfrm>
        </p:grpSpPr>
        <p:grpSp>
          <p:nvGrpSpPr>
            <p:cNvPr id="28" name="组合 27"/>
            <p:cNvGrpSpPr/>
            <p:nvPr/>
          </p:nvGrpSpPr>
          <p:grpSpPr>
            <a:xfrm>
              <a:off x="5590908" y="1209598"/>
              <a:ext cx="4877160" cy="144016"/>
              <a:chOff x="6185073" y="1642914"/>
              <a:chExt cx="4877160" cy="144016"/>
            </a:xfrm>
          </p:grpSpPr>
          <p:cxnSp>
            <p:nvCxnSpPr>
              <p:cNvPr id="32" name="直线连接符 5"/>
              <p:cNvCxnSpPr/>
              <p:nvPr/>
            </p:nvCxnSpPr>
            <p:spPr>
              <a:xfrm>
                <a:off x="6185073" y="1714922"/>
                <a:ext cx="4295856"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3"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34"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35"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grpSp>
        <p:grpSp>
          <p:nvGrpSpPr>
            <p:cNvPr id="29" name="组合 28"/>
            <p:cNvGrpSpPr/>
            <p:nvPr/>
          </p:nvGrpSpPr>
          <p:grpSpPr>
            <a:xfrm>
              <a:off x="1882521" y="1064480"/>
              <a:ext cx="3693319" cy="400110"/>
              <a:chOff x="1844421" y="1064480"/>
              <a:chExt cx="3693319" cy="400110"/>
            </a:xfrm>
          </p:grpSpPr>
          <p:sp>
            <p:nvSpPr>
              <p:cNvPr id="30" name="矩形 29"/>
              <p:cNvSpPr/>
              <p:nvPr/>
            </p:nvSpPr>
            <p:spPr>
              <a:xfrm>
                <a:off x="1844421" y="1064480"/>
                <a:ext cx="3693319" cy="400110"/>
              </a:xfrm>
              <a:prstGeom prst="rect">
                <a:avLst/>
              </a:prstGeom>
            </p:spPr>
            <p:txBody>
              <a:bodyPr wrap="none">
                <a:spAutoFit/>
              </a:bodyPr>
              <a:lstStyle/>
              <a:p>
                <a:pPr indent="457200" algn="just">
                  <a:spcBef>
                    <a:spcPts val="800"/>
                  </a:spcBef>
                  <a:buSzPct val="100000"/>
                  <a:buFont typeface="+mj-lt"/>
                </a:pPr>
                <a:r>
                  <a:rPr lang="zh-CN" altLang="en-US" sz="2000" b="1" spc="160" dirty="0">
                    <a:ln w="3175">
                      <a:noFill/>
                      <a:prstDash val="dash"/>
                    </a:ln>
                    <a:solidFill>
                      <a:srgbClr val="AF1E22"/>
                    </a:solidFill>
                    <a:latin typeface="微软雅黑" panose="020B0503020204020204" charset="-122"/>
                    <a:ea typeface="微软雅黑" panose="020B0503020204020204" charset="-122"/>
                    <a:sym typeface="+mn-ea"/>
                  </a:rPr>
                  <a:t>党的十三届四中全会以后</a:t>
                </a:r>
                <a:endParaRPr lang="en-US" altLang="zh-CN" sz="2000" b="1" spc="160" dirty="0">
                  <a:ln w="3175">
                    <a:noFill/>
                    <a:prstDash val="dash"/>
                  </a:ln>
                  <a:solidFill>
                    <a:srgbClr val="AF1E22"/>
                  </a:solidFill>
                  <a:latin typeface="微软雅黑" panose="020B0503020204020204" charset="-122"/>
                  <a:ea typeface="微软雅黑" panose="020B0503020204020204" charset="-122"/>
                  <a:sym typeface="+mn-ea"/>
                </a:endParaRPr>
              </a:p>
            </p:txBody>
          </p:sp>
          <p:sp>
            <p:nvSpPr>
              <p:cNvPr id="31"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15" name="图片 32" descr="图片包含 轮廓&#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
        <p:nvSpPr>
          <p:cNvPr id="17" name="矩形 16"/>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16" name="矩形 15"/>
          <p:cNvSpPr/>
          <p:nvPr/>
        </p:nvSpPr>
        <p:spPr>
          <a:xfrm>
            <a:off x="1432263" y="1939154"/>
            <a:ext cx="9327473" cy="2979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 name="Title 6"/>
          <p:cNvSpPr txBox="1"/>
          <p:nvPr>
            <p:custDataLst>
              <p:tags r:id="rId5"/>
            </p:custDataLst>
          </p:nvPr>
        </p:nvSpPr>
        <p:spPr>
          <a:xfrm>
            <a:off x="2320907" y="2321964"/>
            <a:ext cx="8571263" cy="173418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fontAlgn="auto">
              <a:lnSpc>
                <a:spcPct val="150000"/>
              </a:lnSpc>
              <a:spcBef>
                <a:spcPts val="800"/>
              </a:spcBef>
              <a:spcAft>
                <a:spcPts val="0"/>
              </a:spcAft>
              <a:buSzPct val="100000"/>
              <a:buFont typeface="+mj-lt"/>
            </a:pPr>
            <a:r>
              <a:rPr lang="zh-CN" altLang="en-US" sz="1800" spc="160" dirty="0" smtClean="0">
                <a:ln w="3175">
                  <a:noFill/>
                  <a:prstDash val="dash"/>
                </a:ln>
                <a:latin typeface="微软雅黑" panose="020B0503020204020204" charset="-122"/>
                <a:ea typeface="微软雅黑" panose="020B0503020204020204" charset="-122"/>
                <a:cs typeface="微软雅黑" panose="020B0503020204020204" charset="-122"/>
                <a:sym typeface="+mn-ea"/>
              </a:rPr>
              <a:t>      以</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胡锦涛同志为主要代表的中国共产党人，团结带领全党全国各族人民，在全面建设小康社会进程中推进实践创新、理论创新、制度创新，深</a:t>
            </a:r>
            <a:r>
              <a:rPr lang="zh-CN" altLang="en-US" sz="1800" b="1" spc="160" dirty="0">
                <a:ln w="3175">
                  <a:noFill/>
                  <a:prstDash val="dash"/>
                </a:ln>
                <a:latin typeface="微软雅黑" panose="020B0503020204020204" charset="-122"/>
                <a:ea typeface="微软雅黑" panose="020B0503020204020204" charset="-122"/>
                <a:cs typeface="微软雅黑" panose="020B0503020204020204" charset="-122"/>
                <a:sym typeface="+mn-ea"/>
              </a:rPr>
              <a:t>刻认识和回答了新形势下实现什么样的发展、怎样发展等重大问题</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，形成了</a:t>
            </a:r>
            <a:r>
              <a:rPr lang="zh-CN" altLang="en-US" sz="18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科学发展观</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a:t>
            </a:r>
            <a:r>
              <a:rPr lang="zh-CN" altLang="en-US" sz="1800" spc="160">
                <a:ln w="3175">
                  <a:noFill/>
                  <a:prstDash val="dash"/>
                </a:ln>
                <a:latin typeface="微软雅黑" panose="020B0503020204020204" charset="-122"/>
                <a:ea typeface="微软雅黑" panose="020B0503020204020204" charset="-122"/>
                <a:cs typeface="微软雅黑" panose="020B0503020204020204" charset="-122"/>
                <a:sym typeface="+mn-ea"/>
              </a:rPr>
              <a:t>成功在新形势下坚持和发展了中国特色社会主义。</a:t>
            </a:r>
            <a:endPar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endParaRPr>
          </a:p>
        </p:txBody>
      </p:sp>
      <p:sp>
        <p:nvSpPr>
          <p:cNvPr id="34"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0" name="矩形 1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21" name="组合 20"/>
          <p:cNvGrpSpPr/>
          <p:nvPr/>
        </p:nvGrpSpPr>
        <p:grpSpPr>
          <a:xfrm>
            <a:off x="2047975" y="1064480"/>
            <a:ext cx="8420093" cy="400110"/>
            <a:chOff x="2047975" y="1064480"/>
            <a:chExt cx="8420093" cy="400110"/>
          </a:xfrm>
        </p:grpSpPr>
        <p:grpSp>
          <p:nvGrpSpPr>
            <p:cNvPr id="22" name="组合 21"/>
            <p:cNvGrpSpPr/>
            <p:nvPr/>
          </p:nvGrpSpPr>
          <p:grpSpPr>
            <a:xfrm>
              <a:off x="4724400" y="1209598"/>
              <a:ext cx="5743668" cy="144016"/>
              <a:chOff x="5318565" y="1642914"/>
              <a:chExt cx="5743668" cy="144016"/>
            </a:xfrm>
          </p:grpSpPr>
          <p:cxnSp>
            <p:nvCxnSpPr>
              <p:cNvPr id="35" name="直线连接符 5"/>
              <p:cNvCxnSpPr/>
              <p:nvPr/>
            </p:nvCxnSpPr>
            <p:spPr>
              <a:xfrm>
                <a:off x="5318565" y="1714922"/>
                <a:ext cx="5162364"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6"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37"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38"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grpSp>
        <p:grpSp>
          <p:nvGrpSpPr>
            <p:cNvPr id="23" name="组合 22"/>
            <p:cNvGrpSpPr/>
            <p:nvPr/>
          </p:nvGrpSpPr>
          <p:grpSpPr>
            <a:xfrm>
              <a:off x="2047975" y="1064480"/>
              <a:ext cx="2512202" cy="400110"/>
              <a:chOff x="2009875" y="1064480"/>
              <a:chExt cx="2512202" cy="400110"/>
            </a:xfrm>
          </p:grpSpPr>
          <p:sp>
            <p:nvSpPr>
              <p:cNvPr id="24" name="矩形 23"/>
              <p:cNvSpPr/>
              <p:nvPr/>
            </p:nvSpPr>
            <p:spPr>
              <a:xfrm>
                <a:off x="2398419" y="1064480"/>
                <a:ext cx="2123658" cy="400110"/>
              </a:xfrm>
              <a:prstGeom prst="rect">
                <a:avLst/>
              </a:prstGeom>
            </p:spPr>
            <p:txBody>
              <a:bodyPr wrap="none">
                <a:spAutoFit/>
              </a:bodyPr>
              <a:lstStyle/>
              <a:p>
                <a:pPr>
                  <a:spcBef>
                    <a:spcPts val="800"/>
                  </a:spcBef>
                  <a:buSzPct val="100000"/>
                  <a:buFont typeface="+mj-lt"/>
                </a:pPr>
                <a:r>
                  <a:rPr lang="zh-CN" altLang="en-US" sz="2000" b="1" spc="160" dirty="0">
                    <a:ln w="3175">
                      <a:noFill/>
                      <a:prstDash val="dash"/>
                    </a:ln>
                    <a:solidFill>
                      <a:srgbClr val="AF1E22"/>
                    </a:solidFill>
                    <a:latin typeface="微软雅黑" panose="020B0503020204020204" charset="-122"/>
                    <a:ea typeface="微软雅黑" panose="020B0503020204020204" charset="-122"/>
                    <a:sym typeface="+mn-ea"/>
                  </a:rPr>
                  <a:t>党的十六大以后</a:t>
                </a:r>
                <a:endParaRPr lang="en-US" altLang="zh-CN" sz="2000" b="1" spc="160" dirty="0">
                  <a:ln w="3175">
                    <a:noFill/>
                    <a:prstDash val="dash"/>
                  </a:ln>
                  <a:solidFill>
                    <a:srgbClr val="AF1E22"/>
                  </a:solidFill>
                  <a:latin typeface="微软雅黑" panose="020B0503020204020204" charset="-122"/>
                  <a:ea typeface="微软雅黑" panose="020B0503020204020204" charset="-122"/>
                  <a:sym typeface="+mn-ea"/>
                </a:endParaRPr>
              </a:p>
            </p:txBody>
          </p:sp>
          <p:sp>
            <p:nvSpPr>
              <p:cNvPr id="29"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15" name="图片 32" descr="图片包含 轮廓&#10;&#10;已生成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7" name="图文框 6"/>
          <p:cNvSpPr/>
          <p:nvPr/>
        </p:nvSpPr>
        <p:spPr>
          <a:xfrm>
            <a:off x="1239838" y="710718"/>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04364" y="974702"/>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p:cNvPicPr/>
          <p:nvPr/>
        </p:nvPicPr>
        <p:blipFill rotWithShape="1">
          <a:blip r:embed="rId4"/>
          <a:srcRect l="43532"/>
          <a:stretch>
            <a:fillRect/>
          </a:stretch>
        </p:blipFill>
        <p:spPr>
          <a:xfrm>
            <a:off x="7170260" y="974701"/>
            <a:ext cx="3606753" cy="4799563"/>
          </a:xfrm>
          <a:prstGeom prst="rect">
            <a:avLst/>
          </a:prstGeom>
          <a:noFill/>
          <a:ln w="9525">
            <a:noFill/>
          </a:ln>
        </p:spPr>
      </p:pic>
      <p:sp>
        <p:nvSpPr>
          <p:cNvPr id="9" name="矩形 8"/>
          <p:cNvSpPr/>
          <p:nvPr/>
        </p:nvSpPr>
        <p:spPr>
          <a:xfrm>
            <a:off x="7170259" y="974699"/>
            <a:ext cx="1821341" cy="4799563"/>
          </a:xfrm>
          <a:prstGeom prst="rect">
            <a:avLst/>
          </a:prstGeom>
          <a:gradFill>
            <a:gsLst>
              <a:gs pos="54000">
                <a:srgbClr val="FFFFFF">
                  <a:alpha val="76000"/>
                </a:srgbClr>
              </a:gs>
              <a:gs pos="83000">
                <a:srgbClr val="FFFFFF"/>
              </a:gs>
              <a:gs pos="9000">
                <a:srgbClr val="FFFFF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itle 6"/>
          <p:cNvSpPr txBox="1"/>
          <p:nvPr>
            <p:custDataLst>
              <p:tags r:id="rId5"/>
            </p:custDataLst>
          </p:nvPr>
        </p:nvSpPr>
        <p:spPr>
          <a:xfrm>
            <a:off x="1748950" y="1944472"/>
            <a:ext cx="5713363" cy="296989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fontAlgn="auto">
              <a:lnSpc>
                <a:spcPct val="130000"/>
              </a:lnSpc>
              <a:spcBef>
                <a:spcPts val="0"/>
              </a:spcBef>
              <a:spcAft>
                <a:spcPts val="0"/>
              </a:spcAft>
              <a:buSzPct val="100000"/>
              <a:buFont typeface="+mj-lt"/>
            </a:pPr>
            <a:r>
              <a:rPr lang="zh-CN" altLang="en-US" sz="1900" b="1" spc="160" dirty="0" smtClean="0">
                <a:ln w="3175">
                  <a:noFill/>
                  <a:prstDash val="dash"/>
                </a:ln>
                <a:latin typeface="微软雅黑" panose="020B0503020204020204" charset="-122"/>
                <a:ea typeface="微软雅黑" panose="020B0503020204020204" charset="-122"/>
                <a:cs typeface="微软雅黑" panose="020B0503020204020204" charset="-122"/>
                <a:sym typeface="+mn-ea"/>
              </a:rPr>
              <a:t>     </a:t>
            </a:r>
            <a:r>
              <a:rPr lang="zh-CN" altLang="en-US" sz="1800" spc="160" dirty="0" smtClean="0">
                <a:ln w="3175">
                  <a:noFill/>
                  <a:prstDash val="dash"/>
                </a:ln>
                <a:latin typeface="微软雅黑" panose="020B0503020204020204" charset="-122"/>
                <a:ea typeface="微软雅黑" panose="020B0503020204020204" charset="-122"/>
                <a:cs typeface="微软雅黑" panose="020B0503020204020204" charset="-122"/>
                <a:sym typeface="+mn-ea"/>
              </a:rPr>
              <a:t> 在改革开放和社会主义现代化建设新时期，中国共产党坚持以理论创新引领事业发展，从新的实践和时代特征出发坚持和发展马克思主义，科学回答了建设中国特色社会主义的发展道路、发展阶段、根本任务、发展动力、发展战略、政治保证、祖国统一、外交和国际战略、领导力量和依靠力量等一系列基本问题，形成</a:t>
            </a:r>
            <a:r>
              <a:rPr lang="zh-CN" altLang="en-US" sz="1800" b="1" spc="160" dirty="0" smtClean="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中国特色社会主义理论体系</a:t>
            </a:r>
            <a:r>
              <a:rPr lang="zh-CN" altLang="en-US" sz="1800" spc="160" dirty="0" smtClean="0">
                <a:ln w="3175">
                  <a:noFill/>
                  <a:prstDash val="dash"/>
                </a:ln>
                <a:latin typeface="微软雅黑" panose="020B0503020204020204" charset="-122"/>
                <a:ea typeface="微软雅黑" panose="020B0503020204020204" charset="-122"/>
                <a:cs typeface="微软雅黑" panose="020B0503020204020204" charset="-122"/>
                <a:sym typeface="+mn-ea"/>
              </a:rPr>
              <a:t>，实现了马克思主义中国化时代化新的飞跃。</a:t>
            </a:r>
            <a:endPar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endParaRPr>
          </a:p>
        </p:txBody>
      </p:sp>
      <p:sp>
        <p:nvSpPr>
          <p:cNvPr id="20" name="矩形 1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21" name="图片 32" descr="图片包含 轮廓&#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
        <p:nvSpPr>
          <p:cNvPr id="7" name="矩形 6"/>
          <p:cNvSpPr/>
          <p:nvPr/>
        </p:nvSpPr>
        <p:spPr>
          <a:xfrm>
            <a:off x="1710018" y="1522938"/>
            <a:ext cx="2585323" cy="400110"/>
          </a:xfrm>
          <a:prstGeom prst="rect">
            <a:avLst/>
          </a:prstGeom>
        </p:spPr>
        <p:txBody>
          <a:bodyPr wrap="none">
            <a:spAutoFit/>
          </a:bodyPr>
          <a:lstStyle/>
          <a:p>
            <a:pPr indent="457200">
              <a:spcBef>
                <a:spcPts val="800"/>
              </a:spcBef>
              <a:buSzPct val="100000"/>
            </a:pPr>
            <a:r>
              <a:rPr lang="zh-CN" altLang="en-US" sz="2000" b="1" spc="160" dirty="0">
                <a:ln w="3175">
                  <a:noFill/>
                  <a:prstDash val="dash"/>
                </a:ln>
                <a:solidFill>
                  <a:srgbClr val="AF1E22"/>
                </a:solidFill>
                <a:latin typeface="微软雅黑" panose="020B0503020204020204" charset="-122"/>
                <a:ea typeface="微软雅黑" panose="020B0503020204020204" charset="-122"/>
                <a:sym typeface="+mn-ea"/>
              </a:rPr>
              <a:t>党的十八大以来</a:t>
            </a:r>
            <a:endParaRPr lang="en-US" altLang="zh-CN" sz="2000" b="1" spc="160" dirty="0">
              <a:ln w="3175">
                <a:noFill/>
                <a:prstDash val="dash"/>
              </a:ln>
              <a:solidFill>
                <a:srgbClr val="AF1E22"/>
              </a:solidFill>
              <a:latin typeface="微软雅黑" panose="020B0503020204020204" charset="-122"/>
              <a:ea typeface="微软雅黑" panose="020B0503020204020204" charset="-122"/>
              <a:sym typeface="+mn-ea"/>
            </a:endParaRPr>
          </a:p>
        </p:txBody>
      </p:sp>
      <p:grpSp>
        <p:nvGrpSpPr>
          <p:cNvPr id="8" name="组合 7"/>
          <p:cNvGrpSpPr/>
          <p:nvPr/>
        </p:nvGrpSpPr>
        <p:grpSpPr>
          <a:xfrm>
            <a:off x="4522668" y="1645019"/>
            <a:ext cx="5513901" cy="144016"/>
            <a:chOff x="5548332" y="1642914"/>
            <a:chExt cx="5513901" cy="144016"/>
          </a:xfrm>
        </p:grpSpPr>
        <p:cxnSp>
          <p:nvCxnSpPr>
            <p:cNvPr id="9" name="直线连接符 5"/>
            <p:cNvCxnSpPr/>
            <p:nvPr/>
          </p:nvCxnSpPr>
          <p:spPr>
            <a:xfrm>
              <a:off x="5548332" y="1714922"/>
              <a:ext cx="4932597"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0"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11"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12"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grpSp>
      <p:sp>
        <p:nvSpPr>
          <p:cNvPr id="22" name="矩形 21"/>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6" name="Title 6"/>
          <p:cNvSpPr txBox="1"/>
          <p:nvPr>
            <p:custDataLst>
              <p:tags r:id="rId5"/>
            </p:custDataLst>
          </p:nvPr>
        </p:nvSpPr>
        <p:spPr>
          <a:xfrm>
            <a:off x="2493645" y="1877695"/>
            <a:ext cx="9632950" cy="308356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auto">
              <a:lnSpc>
                <a:spcPct val="150000"/>
              </a:lnSpc>
              <a:spcBef>
                <a:spcPts val="800"/>
              </a:spcBef>
              <a:spcAft>
                <a:spcPts val="0"/>
              </a:spcAft>
              <a:buSzPct val="100000"/>
              <a:buFont typeface="+mj-lt"/>
            </a:pPr>
            <a:r>
              <a:rPr lang="zh-CN" altLang="en-US" sz="1800" spc="160" dirty="0" smtClean="0">
                <a:ln w="3175">
                  <a:noFill/>
                  <a:prstDash val="dash"/>
                </a:ln>
                <a:latin typeface="微软雅黑" panose="020B0503020204020204" charset="-122"/>
                <a:ea typeface="微软雅黑" panose="020B0503020204020204" charset="-122"/>
                <a:cs typeface="微软雅黑" panose="020B0503020204020204" charset="-122"/>
                <a:sym typeface="+mn-ea"/>
              </a:rPr>
              <a:t>      中国特色社会主义进入新时代，以习近平</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同志为主要代表的中国共产党人，系统回答了新时代坚持和发展什么样的中国特色社会主义、怎样坚持和发展中国特色社会主义，建设什么样的社会主义现代化强国、怎样建设社会主义现代化强国，建设什么样的长期执政的马克思主义政党、怎样建设长期执政的马克思主义政党等重大时代课题，提出一系列原创性的治国理政新理念新思想新战略</a:t>
            </a:r>
            <a:r>
              <a:rPr lang="zh-CN" altLang="en-US" sz="1800" spc="160" dirty="0" smtClean="0">
                <a:ln w="3175">
                  <a:noFill/>
                  <a:prstDash val="dash"/>
                </a:ln>
                <a:latin typeface="微软雅黑" panose="020B0503020204020204" charset="-122"/>
                <a:ea typeface="微软雅黑" panose="020B0503020204020204" charset="-122"/>
                <a:cs typeface="微软雅黑" panose="020B0503020204020204" charset="-122"/>
                <a:sym typeface="+mn-ea"/>
              </a:rPr>
              <a:t>，创立了</a:t>
            </a:r>
            <a:r>
              <a:rPr lang="zh-CN" altLang="en-US" sz="1800" b="1" spc="160" dirty="0" smtClean="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习近平</a:t>
            </a:r>
            <a:r>
              <a:rPr lang="zh-CN" altLang="en-US" sz="18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新时代中国特色社会主义思想</a:t>
            </a:r>
            <a:r>
              <a:rPr lang="zh-CN" altLang="en-US" sz="1800" spc="160" dirty="0">
                <a:ln w="3175">
                  <a:noFill/>
                  <a:prstDash val="dash"/>
                </a:ln>
                <a:latin typeface="微软雅黑" panose="020B0503020204020204" charset="-122"/>
                <a:ea typeface="微软雅黑" panose="020B0503020204020204" charset="-122"/>
                <a:cs typeface="微软雅黑" panose="020B0503020204020204" charset="-122"/>
                <a:sym typeface="+mn-ea"/>
              </a:rPr>
              <a:t>，</a:t>
            </a:r>
            <a:r>
              <a:rPr lang="zh-CN" altLang="en-US" sz="1800" spc="160">
                <a:ln w="3175">
                  <a:noFill/>
                  <a:prstDash val="dash"/>
                </a:ln>
                <a:latin typeface="微软雅黑" panose="020B0503020204020204" charset="-122"/>
                <a:ea typeface="微软雅黑" panose="020B0503020204020204" charset="-122"/>
                <a:cs typeface="微软雅黑" panose="020B0503020204020204" charset="-122"/>
                <a:sym typeface="+mn-ea"/>
              </a:rPr>
              <a:t>实现了马克思主义中国化时代化新的飞跃。</a:t>
            </a:r>
            <a:endParaRPr lang="zh-CN" altLang="en-US" sz="1800" dirty="0">
              <a:latin typeface="微软雅黑" panose="020B0503020204020204" charset="-122"/>
              <a:ea typeface="微软雅黑" panose="020B0503020204020204" charset="-122"/>
            </a:endParaRPr>
          </a:p>
          <a:p>
            <a:pPr lvl="0" algn="l" fontAlgn="auto">
              <a:lnSpc>
                <a:spcPct val="150000"/>
              </a:lnSpc>
              <a:spcBef>
                <a:spcPts val="800"/>
              </a:spcBef>
              <a:spcAft>
                <a:spcPts val="0"/>
              </a:spcAft>
              <a:buSzPct val="100000"/>
              <a:buFont typeface="+mj-lt"/>
            </a:pPr>
            <a:endParaRPr lang="en-US" altLang="zh-CN" sz="1800" spc="160" dirty="0">
              <a:ln w="3175">
                <a:noFill/>
                <a:prstDash val="dash"/>
              </a:ln>
              <a:uFillTx/>
              <a:latin typeface="微软雅黑" panose="020B0503020204020204" charset="-122"/>
              <a:ea typeface="微软雅黑" panose="020B0503020204020204" charset="-122"/>
              <a:cs typeface="微软雅黑" panose="020B0503020204020204" charset="-122"/>
              <a:sym typeface="+mn-ea"/>
            </a:endParaRPr>
          </a:p>
        </p:txBody>
      </p:sp>
      <p:sp>
        <p:nvSpPr>
          <p:cNvPr id="29" name="矩形: 对角圆角 41"/>
          <p:cNvSpPr>
            <a:spLocks noChangeAspect="1"/>
          </p:cNvSpPr>
          <p:nvPr/>
        </p:nvSpPr>
        <p:spPr>
          <a:xfrm rot="18900000">
            <a:off x="1778852" y="1604366"/>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8" name="矩形 27"/>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1094740" y="2094230"/>
            <a:ext cx="9532620" cy="3399155"/>
          </a:xfrm>
          <a:prstGeom prst="frame">
            <a:avLst>
              <a:gd name="adj1" fmla="val 3688"/>
            </a:avLst>
          </a:prstGeom>
          <a:gradFill flip="none" rotWithShape="1">
            <a:gsLst>
              <a:gs pos="0">
                <a:srgbClr val="B00000"/>
              </a:gs>
              <a:gs pos="100000">
                <a:srgbClr val="C00000"/>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0">
            <a:off x="1213485" y="2228850"/>
            <a:ext cx="9413240" cy="3399155"/>
            <a:chOff x="1277733" y="1856718"/>
            <a:chExt cx="10080000" cy="3600000"/>
          </a:xfrm>
        </p:grpSpPr>
        <p:sp>
          <p:nvSpPr>
            <p:cNvPr id="23" name="矩形 22"/>
            <p:cNvSpPr/>
            <p:nvPr/>
          </p:nvSpPr>
          <p:spPr>
            <a:xfrm>
              <a:off x="1277733" y="1856718"/>
              <a:ext cx="10080000" cy="36000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cstate="print">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 uri="{28A0092B-C50C-407E-A947-70E740481C1C}">
                  <a14:useLocalDpi xmlns:a14="http://schemas.microsoft.com/office/drawing/2010/main" val="0"/>
                </a:ext>
              </a:extLst>
            </a:blip>
            <a:srcRect r="6647" b="50000"/>
            <a:stretch>
              <a:fillRect/>
            </a:stretch>
          </p:blipFill>
          <p:spPr>
            <a:xfrm flipH="1">
              <a:off x="3977733" y="4196718"/>
              <a:ext cx="7380000" cy="1260000"/>
            </a:xfrm>
            <a:prstGeom prst="rect">
              <a:avLst/>
            </a:prstGeom>
          </p:spPr>
        </p:pic>
      </p:grpSp>
      <p:sp>
        <p:nvSpPr>
          <p:cNvPr id="8" name="矩形 7"/>
          <p:cNvSpPr/>
          <p:nvPr/>
        </p:nvSpPr>
        <p:spPr>
          <a:xfrm>
            <a:off x="1213485" y="1564005"/>
            <a:ext cx="9073515" cy="3692525"/>
          </a:xfrm>
          <a:prstGeom prst="rect">
            <a:avLst/>
          </a:prstGeom>
        </p:spPr>
        <p:txBody>
          <a:bodyPr wrap="square">
            <a:spAutoFit/>
          </a:bodyPr>
          <a:lstStyle/>
          <a:p>
            <a:pPr indent="349250" algn="just" fontAlgn="auto">
              <a:lnSpc>
                <a:spcPct val="150000"/>
              </a:lnSpc>
              <a:spcAft>
                <a:spcPts val="600"/>
              </a:spcAft>
            </a:pPr>
            <a:r>
              <a:rPr lang="en-US" sz="2000" dirty="0">
                <a:solidFill>
                  <a:schemeClr val="tx1"/>
                </a:solidFill>
                <a:latin typeface="微软雅黑" panose="020B0503020204020204" charset="-122"/>
                <a:ea typeface="微软雅黑" panose="020B0503020204020204" charset="-122"/>
              </a:rPr>
              <a:t> </a:t>
            </a:r>
            <a:endParaRPr lang="en-US" sz="2000" dirty="0">
              <a:solidFill>
                <a:schemeClr val="tx1"/>
              </a:solidFill>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Ø"/>
            </a:pPr>
            <a:r>
              <a:rPr lang="en-US" dirty="0">
                <a:solidFill>
                  <a:schemeClr val="tx1"/>
                </a:solidFill>
                <a:latin typeface="微软雅黑" panose="020B0503020204020204" charset="-122"/>
                <a:ea typeface="微软雅黑" panose="020B0503020204020204" charset="-122"/>
              </a:rPr>
              <a:t>实践证明，中国共产党为什么能，中国特色社会主义为什么好，</a:t>
            </a:r>
            <a:r>
              <a:rPr lang="en-US" b="1" dirty="0">
                <a:solidFill>
                  <a:srgbClr val="FF0000"/>
                </a:solidFill>
                <a:latin typeface="微软雅黑" panose="020B0503020204020204" charset="-122"/>
                <a:ea typeface="微软雅黑" panose="020B0503020204020204" charset="-122"/>
              </a:rPr>
              <a:t>归根到底是马克思主义行，是中国化时代化的马克思主义行</a:t>
            </a:r>
            <a:r>
              <a:rPr lang="en-US" dirty="0">
                <a:solidFill>
                  <a:schemeClr val="tx1"/>
                </a:solidFill>
                <a:latin typeface="微软雅黑" panose="020B0503020204020204" charset="-122"/>
                <a:ea typeface="微软雅黑" panose="020B0503020204020204" charset="-122"/>
              </a:rPr>
              <a:t>。</a:t>
            </a:r>
            <a:endParaRPr lang="en-US" dirty="0">
              <a:solidFill>
                <a:schemeClr val="tx1"/>
              </a:solidFill>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Ø"/>
            </a:pPr>
            <a:r>
              <a:rPr lang="en-US" dirty="0">
                <a:solidFill>
                  <a:schemeClr val="tx1"/>
                </a:solidFill>
                <a:latin typeface="微软雅黑" panose="020B0503020204020204" charset="-122"/>
                <a:ea typeface="微软雅黑" panose="020B0503020204020204" charset="-122"/>
              </a:rPr>
              <a:t>马克思主义中国化时代化不断取得成功，使马克思主义以崭新形象展现在世界上，</a:t>
            </a:r>
            <a:r>
              <a:rPr lang="en-US" b="1" dirty="0">
                <a:solidFill>
                  <a:srgbClr val="FF0000"/>
                </a:solidFill>
                <a:latin typeface="微软雅黑" panose="020B0503020204020204" charset="-122"/>
                <a:ea typeface="微软雅黑" panose="020B0503020204020204" charset="-122"/>
              </a:rPr>
              <a:t>使世界范围内社会主义和资本主义两种意识形态、两种社会制度的历史演进及其较量</a:t>
            </a:r>
            <a:r>
              <a:rPr lang="en-US" dirty="0">
                <a:solidFill>
                  <a:schemeClr val="tx1"/>
                </a:solidFill>
                <a:latin typeface="微软雅黑" panose="020B0503020204020204" charset="-122"/>
                <a:ea typeface="微软雅黑" panose="020B0503020204020204" charset="-122"/>
              </a:rPr>
              <a:t>发生了有利于社会主义的重大转变。</a:t>
            </a:r>
            <a:endParaRPr lang="en-US" dirty="0">
              <a:solidFill>
                <a:schemeClr val="tx1"/>
              </a:solidFill>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Ø"/>
            </a:pPr>
            <a:r>
              <a:rPr lang="en-US" dirty="0">
                <a:solidFill>
                  <a:schemeClr val="tx1"/>
                </a:solidFill>
                <a:latin typeface="微软雅黑" panose="020B0503020204020204" charset="-122"/>
                <a:ea typeface="微软雅黑" panose="020B0503020204020204" charset="-122"/>
              </a:rPr>
              <a:t>马克思主义的</a:t>
            </a:r>
            <a:r>
              <a:rPr lang="en-US" b="1" dirty="0">
                <a:solidFill>
                  <a:srgbClr val="FF0000"/>
                </a:solidFill>
                <a:latin typeface="微软雅黑" panose="020B0503020204020204" charset="-122"/>
                <a:ea typeface="微软雅黑" panose="020B0503020204020204" charset="-122"/>
              </a:rPr>
              <a:t>科学性和真理性</a:t>
            </a:r>
            <a:r>
              <a:rPr lang="en-US" dirty="0">
                <a:solidFill>
                  <a:schemeClr val="tx1"/>
                </a:solidFill>
                <a:latin typeface="微软雅黑" panose="020B0503020204020204" charset="-122"/>
                <a:ea typeface="微软雅黑" panose="020B0503020204020204" charset="-122"/>
              </a:rPr>
              <a:t>在中国得到充分检验，马克思主义的</a:t>
            </a:r>
            <a:r>
              <a:rPr lang="en-US" b="1" dirty="0">
                <a:solidFill>
                  <a:srgbClr val="FF0000"/>
                </a:solidFill>
                <a:latin typeface="微软雅黑" panose="020B0503020204020204" charset="-122"/>
                <a:ea typeface="微软雅黑" panose="020B0503020204020204" charset="-122"/>
              </a:rPr>
              <a:t>人民性和实践性</a:t>
            </a:r>
            <a:r>
              <a:rPr lang="en-US" dirty="0">
                <a:solidFill>
                  <a:schemeClr val="tx1"/>
                </a:solidFill>
                <a:latin typeface="微软雅黑" panose="020B0503020204020204" charset="-122"/>
                <a:ea typeface="微软雅黑" panose="020B0503020204020204" charset="-122"/>
              </a:rPr>
              <a:t>在中国得到充分贯彻，马克思主义的</a:t>
            </a:r>
            <a:r>
              <a:rPr lang="en-US" b="1" dirty="0">
                <a:solidFill>
                  <a:srgbClr val="FF0000"/>
                </a:solidFill>
                <a:latin typeface="微软雅黑" panose="020B0503020204020204" charset="-122"/>
                <a:ea typeface="微软雅黑" panose="020B0503020204020204" charset="-122"/>
              </a:rPr>
              <a:t>开放性和时代性</a:t>
            </a:r>
            <a:r>
              <a:rPr lang="en-US" dirty="0">
                <a:solidFill>
                  <a:schemeClr val="tx1"/>
                </a:solidFill>
                <a:latin typeface="微软雅黑" panose="020B0503020204020204" charset="-122"/>
                <a:ea typeface="微软雅黑" panose="020B0503020204020204" charset="-122"/>
              </a:rPr>
              <a:t>在中国得到充分彰显。</a:t>
            </a:r>
            <a:endParaRPr lang="en-US" dirty="0">
              <a:solidFill>
                <a:schemeClr val="tx1"/>
              </a:solidFill>
              <a:latin typeface="微软雅黑" panose="020B0503020204020204" charset="-122"/>
              <a:ea typeface="微软雅黑" panose="020B0503020204020204" charset="-122"/>
            </a:endParaRPr>
          </a:p>
        </p:txBody>
      </p:sp>
      <p:grpSp>
        <p:nvGrpSpPr>
          <p:cNvPr id="6" name="组合 5"/>
          <p:cNvGrpSpPr/>
          <p:nvPr/>
        </p:nvGrpSpPr>
        <p:grpSpPr>
          <a:xfrm>
            <a:off x="0" y="301625"/>
            <a:ext cx="8343900" cy="460375"/>
            <a:chOff x="0" y="475"/>
            <a:chExt cx="13140" cy="725"/>
          </a:xfrm>
        </p:grpSpPr>
        <p:sp>
          <p:nvSpPr>
            <p:cNvPr id="9" name="矩形 8"/>
            <p:cNvSpPr/>
            <p:nvPr/>
          </p:nvSpPr>
          <p:spPr>
            <a:xfrm>
              <a:off x="1332" y="475"/>
              <a:ext cx="1180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四、马克思主义中国化时代化经历了哪几个历史阶段？</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
            <a:ext cx="12192000" cy="6858002"/>
            <a:chOff x="0" y="-1"/>
            <a:chExt cx="12192000" cy="6858002"/>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0" name="文本框 9"/>
          <p:cNvSpPr txBox="1"/>
          <p:nvPr/>
        </p:nvSpPr>
        <p:spPr>
          <a:xfrm>
            <a:off x="1236635" y="1885330"/>
            <a:ext cx="9720000" cy="1322070"/>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charset="-122"/>
                <a:ea typeface="华文中宋" panose="02010600040101010101" charset="-122"/>
              </a:defRPr>
            </a:lvl1pPr>
          </a:lstStyle>
          <a:p>
            <a:pPr algn="ctr"/>
            <a:r>
              <a:rPr lang="zh-CN" altLang="en-US" sz="4000" dirty="0">
                <a:ln w="6350">
                  <a:noFill/>
                </a:ln>
                <a:solidFill>
                  <a:schemeClr val="bg1"/>
                </a:solidFill>
                <a:effectLst>
                  <a:outerShdw blurRad="38100" dist="38100" dir="2700000" algn="tl">
                    <a:srgbClr val="000000">
                      <a:alpha val="43137"/>
                    </a:srgbClr>
                  </a:outerShdw>
                </a:effectLst>
              </a:rPr>
              <a:t>五、马克思主义中国化时代化理论成果</a:t>
            </a:r>
            <a:endParaRPr lang="zh-CN" altLang="en-US" sz="4000" dirty="0">
              <a:ln w="6350">
                <a:noFill/>
              </a:ln>
              <a:solidFill>
                <a:schemeClr val="bg1"/>
              </a:solidFill>
              <a:effectLst>
                <a:outerShdw blurRad="38100" dist="38100" dir="2700000" algn="tl">
                  <a:srgbClr val="000000">
                    <a:alpha val="43137"/>
                  </a:srgbClr>
                </a:outerShdw>
              </a:effectLst>
            </a:endParaRPr>
          </a:p>
          <a:p>
            <a:pPr algn="ctr"/>
            <a:r>
              <a:rPr lang="zh-CN" altLang="en-US" sz="4000" dirty="0">
                <a:ln w="6350">
                  <a:noFill/>
                </a:ln>
                <a:solidFill>
                  <a:schemeClr val="bg1"/>
                </a:solidFill>
                <a:effectLst>
                  <a:outerShdw blurRad="38100" dist="38100" dir="2700000" algn="tl">
                    <a:srgbClr val="000000">
                      <a:alpha val="43137"/>
                    </a:srgbClr>
                  </a:outerShdw>
                </a:effectLst>
              </a:rPr>
              <a:t>之间有何关系？</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a:off x="1236000" y="3334320"/>
            <a:ext cx="972000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1094740" y="2094230"/>
            <a:ext cx="9532620" cy="3399155"/>
          </a:xfrm>
          <a:prstGeom prst="frame">
            <a:avLst>
              <a:gd name="adj1" fmla="val 3688"/>
            </a:avLst>
          </a:prstGeom>
          <a:gradFill flip="none" rotWithShape="1">
            <a:gsLst>
              <a:gs pos="0">
                <a:srgbClr val="B00000"/>
              </a:gs>
              <a:gs pos="100000">
                <a:srgbClr val="C00000"/>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0">
            <a:off x="1213485" y="2228850"/>
            <a:ext cx="9413240" cy="3263900"/>
            <a:chOff x="1277733" y="1856718"/>
            <a:chExt cx="10080000" cy="3600000"/>
          </a:xfrm>
        </p:grpSpPr>
        <p:sp>
          <p:nvSpPr>
            <p:cNvPr id="23" name="矩形 22"/>
            <p:cNvSpPr/>
            <p:nvPr/>
          </p:nvSpPr>
          <p:spPr>
            <a:xfrm>
              <a:off x="1277733" y="1856718"/>
              <a:ext cx="10080000" cy="36000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cstate="print">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 uri="{28A0092B-C50C-407E-A947-70E740481C1C}">
                  <a14:useLocalDpi xmlns:a14="http://schemas.microsoft.com/office/drawing/2010/main" val="0"/>
                </a:ext>
              </a:extLst>
            </a:blip>
            <a:srcRect r="6647" b="50000"/>
            <a:stretch>
              <a:fillRect/>
            </a:stretch>
          </p:blipFill>
          <p:spPr>
            <a:xfrm flipH="1">
              <a:off x="3977733" y="4196718"/>
              <a:ext cx="7380000" cy="1260000"/>
            </a:xfrm>
            <a:prstGeom prst="rect">
              <a:avLst/>
            </a:prstGeom>
          </p:spPr>
        </p:pic>
      </p:grpSp>
      <p:sp>
        <p:nvSpPr>
          <p:cNvPr id="8" name="矩形 7"/>
          <p:cNvSpPr/>
          <p:nvPr/>
        </p:nvSpPr>
        <p:spPr>
          <a:xfrm>
            <a:off x="1384300" y="2477770"/>
            <a:ext cx="9073515" cy="2014855"/>
          </a:xfrm>
          <a:prstGeom prst="rect">
            <a:avLst/>
          </a:prstGeom>
        </p:spPr>
        <p:txBody>
          <a:bodyPr wrap="square">
            <a:spAutoFit/>
          </a:bodyPr>
          <a:lstStyle/>
          <a:p>
            <a:pPr indent="349250" algn="just" fontAlgn="auto">
              <a:lnSpc>
                <a:spcPct val="150000"/>
              </a:lnSpc>
              <a:spcAft>
                <a:spcPts val="600"/>
              </a:spcAft>
            </a:pPr>
            <a:r>
              <a:rPr lang="en-US" altLang="zh-CN" sz="2000" spc="160" dirty="0">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000" spc="160" dirty="0">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rPr>
              <a:t>在马克思主义中国化时代化的历史进程中，产生了毛泽东思想、邓小平理论、“三个代表”重要思想、科学发展观、习近平新时代中国特色社会主义思想。</a:t>
            </a:r>
            <a:endParaRPr lang="zh-CN" altLang="en-US" sz="2000" spc="160" dirty="0">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349250" algn="just" fontAlgn="auto">
              <a:lnSpc>
                <a:spcPct val="150000"/>
              </a:lnSpc>
              <a:spcAft>
                <a:spcPts val="600"/>
              </a:spcAft>
            </a:pPr>
            <a:endParaRPr lang="en-US" sz="2000" dirty="0">
              <a:solidFill>
                <a:schemeClr val="tx1"/>
              </a:solidFill>
              <a:latin typeface="微软雅黑" panose="020B0503020204020204" charset="-122"/>
              <a:ea typeface="微软雅黑" panose="020B0503020204020204" charset="-122"/>
            </a:endParaRPr>
          </a:p>
        </p:txBody>
      </p:sp>
      <p:grpSp>
        <p:nvGrpSpPr>
          <p:cNvPr id="6" name="组合 5"/>
          <p:cNvGrpSpPr/>
          <p:nvPr/>
        </p:nvGrpSpPr>
        <p:grpSpPr>
          <a:xfrm>
            <a:off x="0" y="301625"/>
            <a:ext cx="8343900" cy="460375"/>
            <a:chOff x="0" y="475"/>
            <a:chExt cx="13140" cy="725"/>
          </a:xfrm>
        </p:grpSpPr>
        <p:sp>
          <p:nvSpPr>
            <p:cNvPr id="9" name="矩形 8"/>
            <p:cNvSpPr/>
            <p:nvPr/>
          </p:nvSpPr>
          <p:spPr>
            <a:xfrm>
              <a:off x="1332" y="475"/>
              <a:ext cx="1180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五、马克思主义中国化时代化理论成果之间有何关系？</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
            <a:ext cx="12192000" cy="6858002"/>
            <a:chOff x="0" y="-1"/>
            <a:chExt cx="12192000" cy="6858002"/>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0" name="文本框 9"/>
          <p:cNvSpPr txBox="1"/>
          <p:nvPr/>
        </p:nvSpPr>
        <p:spPr>
          <a:xfrm>
            <a:off x="1236000" y="2366025"/>
            <a:ext cx="9720000" cy="706755"/>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charset="-122"/>
                <a:ea typeface="华文中宋" panose="02010600040101010101" charset="-122"/>
              </a:defRPr>
            </a:lvl1pPr>
          </a:lstStyle>
          <a:p>
            <a:pPr algn="ctr"/>
            <a:r>
              <a:rPr lang="zh-CN" altLang="en-US" sz="4000" dirty="0">
                <a:ln w="6350">
                  <a:noFill/>
                </a:ln>
                <a:solidFill>
                  <a:schemeClr val="bg1"/>
                </a:solidFill>
                <a:effectLst>
                  <a:outerShdw blurRad="38100" dist="38100" dir="2700000" algn="tl">
                    <a:srgbClr val="000000">
                      <a:alpha val="43137"/>
                    </a:srgbClr>
                  </a:outerShdw>
                </a:effectLst>
              </a:rPr>
              <a:t>一、马克思主义如何传入中国？</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a:off x="1236000" y="3334320"/>
            <a:ext cx="972000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1"/>
          <p:cNvSpPr/>
          <p:nvPr/>
        </p:nvSpPr>
        <p:spPr>
          <a:xfrm>
            <a:off x="1931644" y="2088012"/>
            <a:ext cx="9600839" cy="4091207"/>
          </a:xfrm>
          <a:prstGeom prst="roundRect">
            <a:avLst>
              <a:gd name="adj" fmla="val 5440"/>
            </a:avLst>
          </a:prstGeom>
          <a:solidFill>
            <a:schemeClr val="bg1"/>
          </a:solidFill>
          <a:ln w="50800">
            <a:no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333603" y="2274463"/>
            <a:ext cx="3754223" cy="3754223"/>
            <a:chOff x="5652098" y="2274463"/>
            <a:chExt cx="3754223" cy="3754223"/>
          </a:xfrm>
        </p:grpSpPr>
        <p:sp>
          <p:nvSpPr>
            <p:cNvPr id="18" name="椭圆 17"/>
            <p:cNvSpPr/>
            <p:nvPr/>
          </p:nvSpPr>
          <p:spPr>
            <a:xfrm>
              <a:off x="5652098" y="2274463"/>
              <a:ext cx="3754223" cy="3754223"/>
            </a:xfrm>
            <a:prstGeom prst="ellipse">
              <a:avLst/>
            </a:prstGeom>
            <a:gradFill>
              <a:gsLst>
                <a:gs pos="100000">
                  <a:srgbClr val="A5300F">
                    <a:lumMod val="60000"/>
                    <a:lumOff val="40000"/>
                    <a:alpha val="8000"/>
                  </a:srgbClr>
                </a:gs>
                <a:gs pos="0">
                  <a:srgbClr val="A5300F">
                    <a:lumMod val="60000"/>
                    <a:lumOff val="40000"/>
                    <a:alpha val="8000"/>
                  </a:srgbClr>
                </a:gs>
                <a:gs pos="50000">
                  <a:srgbClr val="A5300F">
                    <a:lumMod val="60000"/>
                    <a:lumOff val="40000"/>
                    <a:alpha val="0"/>
                  </a:srgbClr>
                </a:gs>
              </a:gsLst>
              <a:lin ang="0" scaled="1"/>
            </a:gradFill>
            <a:ln w="6350" cap="flat" cmpd="sng" algn="ctr">
              <a:gradFill flip="none" rotWithShape="1">
                <a:gsLst>
                  <a:gs pos="75000">
                    <a:sysClr val="window" lastClr="FFFFFF">
                      <a:lumMod val="75000"/>
                      <a:alpha val="0"/>
                    </a:sysClr>
                  </a:gs>
                  <a:gs pos="20000">
                    <a:sysClr val="window" lastClr="FFFFFF">
                      <a:lumMod val="65000"/>
                      <a:alpha val="0"/>
                    </a:sysClr>
                  </a:gs>
                  <a:gs pos="0">
                    <a:sysClr val="window" lastClr="FFFFFF">
                      <a:lumMod val="65000"/>
                    </a:sysClr>
                  </a:gs>
                  <a:gs pos="100000">
                    <a:sysClr val="window" lastClr="FFFFFF">
                      <a:lumMod val="65000"/>
                    </a:sysClr>
                  </a:gs>
                </a:gsLst>
                <a:lin ang="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2F2F2"/>
                </a:solidFill>
                <a:effectLst/>
                <a:uLnTx/>
                <a:uFillTx/>
                <a:latin typeface="+mn-ea"/>
                <a:ea typeface="+mn-ea"/>
                <a:cs typeface="+mn-ea"/>
                <a:sym typeface="+mn-lt"/>
              </a:endParaRPr>
            </a:p>
          </p:txBody>
        </p:sp>
        <p:sp>
          <p:nvSpPr>
            <p:cNvPr id="25" name="椭圆 24"/>
            <p:cNvSpPr/>
            <p:nvPr/>
          </p:nvSpPr>
          <p:spPr>
            <a:xfrm>
              <a:off x="6106152" y="2707302"/>
              <a:ext cx="2852632" cy="2852632"/>
            </a:xfrm>
            <a:prstGeom prst="ellipse">
              <a:avLst/>
            </a:prstGeom>
            <a:noFill/>
            <a:ln w="15875" cap="flat" cmpd="sng" algn="ctr">
              <a:solidFill>
                <a:srgbClr val="A5300F">
                  <a:alpha val="17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6" name="椭圆 25"/>
            <p:cNvSpPr/>
            <p:nvPr/>
          </p:nvSpPr>
          <p:spPr>
            <a:xfrm>
              <a:off x="6300649" y="2901798"/>
              <a:ext cx="2463638" cy="2463638"/>
            </a:xfrm>
            <a:prstGeom prst="ellipse">
              <a:avLst/>
            </a:prstGeom>
            <a:noFill/>
            <a:ln w="22225" cap="flat" cmpd="sng" algn="ctr">
              <a:solidFill>
                <a:srgbClr val="800000">
                  <a:alpha val="3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7" name="椭圆 26"/>
            <p:cNvSpPr/>
            <p:nvPr/>
          </p:nvSpPr>
          <p:spPr>
            <a:xfrm>
              <a:off x="6472852" y="3074001"/>
              <a:ext cx="2119231" cy="2119231"/>
            </a:xfrm>
            <a:prstGeom prst="ellipse">
              <a:avLst/>
            </a:prstGeom>
            <a:solidFill>
              <a:srgbClr val="C00000"/>
            </a:solidFill>
            <a:ln w="38100" cap="flat" cmpd="sng" algn="ctr">
              <a:noFill/>
              <a:prstDash val="solid"/>
              <a:miter lim="800000"/>
            </a:ln>
            <a:effectLst>
              <a:outerShdw blurRad="127000" algn="ctr" rotWithShape="0">
                <a:srgbClr val="A5300F">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8" name="文本框 27"/>
            <p:cNvSpPr txBox="1">
              <a:spLocks noChangeArrowheads="1"/>
            </p:cNvSpPr>
            <p:nvPr/>
          </p:nvSpPr>
          <p:spPr bwMode="auto">
            <a:xfrm>
              <a:off x="6581300" y="3266989"/>
              <a:ext cx="1893062" cy="1687701"/>
            </a:xfrm>
            <a:prstGeom prst="rect">
              <a:avLst/>
            </a:prstGeom>
            <a:noFill/>
            <a:ln w="9525">
              <a:noFill/>
              <a:miter lim="800000"/>
            </a:ln>
          </p:spPr>
          <p:txBody>
            <a:bodyPr wrap="square" lIns="90100" tIns="45051" rIns="90100" bIns="45051">
              <a:spAutoFit/>
            </a:bodyPr>
            <a:lstStyle/>
            <a:p>
              <a:pPr marL="0" marR="0" lvl="0" indent="0" algn="ctr" defTabSz="900430" eaLnBrk="1" fontAlgn="auto" latinLnBrk="0" hangingPunct="1">
                <a:lnSpc>
                  <a:spcPct val="150000"/>
                </a:lnSpc>
                <a:spcBef>
                  <a:spcPts val="0"/>
                </a:spcBef>
                <a:spcAft>
                  <a:spcPts val="0"/>
                </a:spcAft>
                <a:buClrTx/>
                <a:buSzTx/>
                <a:buFontTx/>
                <a:buNone/>
                <a:defRPr/>
              </a:pPr>
              <a:r>
                <a:rPr lang="zh-CN" altLang="en-US" sz="2400" b="1" kern="0" dirty="0">
                  <a:solidFill>
                    <a:prstClr val="white"/>
                  </a:solidFill>
                  <a:latin typeface="华文中宋" panose="02010600040101010101" charset="-122"/>
                  <a:ea typeface="华文中宋" panose="02010600040101010101" charset="-122"/>
                  <a:cs typeface="+mn-ea"/>
                  <a:sym typeface="+mn-lt"/>
                </a:rPr>
                <a:t>共同确立</a:t>
              </a:r>
              <a:endParaRPr lang="en-US" altLang="zh-CN" sz="2400" b="1" kern="0" dirty="0">
                <a:solidFill>
                  <a:prstClr val="white"/>
                </a:solidFill>
                <a:latin typeface="华文中宋" panose="02010600040101010101" charset="-122"/>
                <a:ea typeface="华文中宋" panose="02010600040101010101" charset="-122"/>
                <a:cs typeface="+mn-ea"/>
                <a:sym typeface="+mn-lt"/>
              </a:endParaRPr>
            </a:p>
            <a:p>
              <a:pPr marL="0" marR="0" lvl="0" indent="0" algn="ctr" defTabSz="900430" eaLnBrk="1" fontAlgn="auto" latinLnBrk="0" hangingPunct="1">
                <a:lnSpc>
                  <a:spcPct val="150000"/>
                </a:lnSpc>
                <a:spcBef>
                  <a:spcPts val="0"/>
                </a:spcBef>
                <a:spcAft>
                  <a:spcPts val="0"/>
                </a:spcAft>
                <a:buClrTx/>
                <a:buSzTx/>
                <a:buFontTx/>
                <a:buNone/>
                <a:defRPr/>
              </a:pPr>
              <a:r>
                <a:rPr lang="zh-CN" altLang="en-US" sz="2400" b="1" kern="0" dirty="0">
                  <a:solidFill>
                    <a:prstClr val="white"/>
                  </a:solidFill>
                  <a:latin typeface="华文中宋" panose="02010600040101010101" charset="-122"/>
                  <a:ea typeface="华文中宋" panose="02010600040101010101" charset="-122"/>
                  <a:cs typeface="+mn-ea"/>
                  <a:sym typeface="+mn-lt"/>
                </a:rPr>
                <a:t>为国家指导思想</a:t>
              </a:r>
              <a:endParaRPr kumimoji="0" lang="zh-CN" altLang="en-US" sz="24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mn-lt"/>
              </a:endParaRPr>
            </a:p>
          </p:txBody>
        </p:sp>
      </p:grpSp>
      <p:sp>
        <p:nvSpPr>
          <p:cNvPr id="12" name="矩形 11"/>
          <p:cNvSpPr/>
          <p:nvPr/>
        </p:nvSpPr>
        <p:spPr>
          <a:xfrm>
            <a:off x="3650712" y="2774882"/>
            <a:ext cx="1980029" cy="400110"/>
          </a:xfrm>
          <a:prstGeom prst="rect">
            <a:avLst/>
          </a:prstGeom>
        </p:spPr>
        <p:txBody>
          <a:bodyPr wrap="none">
            <a:spAutoFit/>
          </a:bodyPr>
          <a:lstStyle/>
          <a:p>
            <a:pPr algn="r"/>
            <a:r>
              <a:rPr lang="zh-CN" altLang="en-US" sz="2000" dirty="0">
                <a:solidFill>
                  <a:prstClr val="black"/>
                </a:solidFill>
                <a:latin typeface="微软雅黑" panose="020B0503020204020204" charset="-122"/>
                <a:ea typeface="微软雅黑" panose="020B0503020204020204" charset="-122"/>
              </a:rPr>
              <a:t>马克思列宁主义</a:t>
            </a:r>
            <a:endParaRPr lang="zh-CN" altLang="en-US" dirty="0"/>
          </a:p>
        </p:txBody>
      </p:sp>
      <p:sp>
        <p:nvSpPr>
          <p:cNvPr id="13" name="矩形 12"/>
          <p:cNvSpPr/>
          <p:nvPr/>
        </p:nvSpPr>
        <p:spPr>
          <a:xfrm>
            <a:off x="3308833" y="3783725"/>
            <a:ext cx="1902117" cy="400110"/>
          </a:xfrm>
          <a:prstGeom prst="rect">
            <a:avLst/>
          </a:prstGeom>
        </p:spPr>
        <p:txBody>
          <a:bodyPr wrap="square">
            <a:spAutoFit/>
          </a:bodyPr>
          <a:lstStyle/>
          <a:p>
            <a:pPr algn="r"/>
            <a:r>
              <a:rPr lang="zh-CN" altLang="en-US" sz="2000" dirty="0">
                <a:solidFill>
                  <a:prstClr val="black"/>
                </a:solidFill>
                <a:latin typeface="微软雅黑" panose="020B0503020204020204" charset="-122"/>
                <a:ea typeface="微软雅黑" panose="020B0503020204020204" charset="-122"/>
              </a:rPr>
              <a:t>毛泽东思想</a:t>
            </a:r>
            <a:endParaRPr lang="zh-CN" altLang="en-US" sz="2000" dirty="0"/>
          </a:p>
        </p:txBody>
      </p:sp>
      <p:sp>
        <p:nvSpPr>
          <p:cNvPr id="14" name="矩形 13"/>
          <p:cNvSpPr/>
          <p:nvPr/>
        </p:nvSpPr>
        <p:spPr>
          <a:xfrm>
            <a:off x="3974182" y="4921397"/>
            <a:ext cx="1782726" cy="400110"/>
          </a:xfrm>
          <a:prstGeom prst="rect">
            <a:avLst/>
          </a:prstGeom>
        </p:spPr>
        <p:txBody>
          <a:bodyPr wrap="square">
            <a:spAutoFit/>
          </a:bodyPr>
          <a:lstStyle/>
          <a:p>
            <a:r>
              <a:rPr lang="zh-CN" altLang="en-US" sz="2000" dirty="0">
                <a:solidFill>
                  <a:prstClr val="black"/>
                </a:solidFill>
                <a:latin typeface="微软雅黑" panose="020B0503020204020204" charset="-122"/>
                <a:ea typeface="微软雅黑" panose="020B0503020204020204" charset="-122"/>
              </a:rPr>
              <a:t>邓小平理论</a:t>
            </a:r>
            <a:endParaRPr lang="zh-CN" altLang="en-US" dirty="0"/>
          </a:p>
        </p:txBody>
      </p:sp>
      <p:sp>
        <p:nvSpPr>
          <p:cNvPr id="15" name="矩形 14"/>
          <p:cNvSpPr/>
          <p:nvPr/>
        </p:nvSpPr>
        <p:spPr>
          <a:xfrm>
            <a:off x="8445791" y="2714383"/>
            <a:ext cx="3134431" cy="400110"/>
          </a:xfrm>
          <a:prstGeom prst="rect">
            <a:avLst/>
          </a:prstGeom>
        </p:spPr>
        <p:txBody>
          <a:bodyPr wrap="square">
            <a:spAutoFit/>
          </a:bodyPr>
          <a:lstStyle/>
          <a:p>
            <a:pPr algn="ctr"/>
            <a:r>
              <a:rPr lang="zh-CN" altLang="en-US" sz="2000" dirty="0">
                <a:solidFill>
                  <a:prstClr val="black"/>
                </a:solidFill>
                <a:latin typeface="楷体" panose="02010609060101010101" pitchFamily="49" charset="-122"/>
                <a:ea typeface="楷体" panose="02010609060101010101" pitchFamily="49" charset="-122"/>
              </a:rPr>
              <a:t>“</a:t>
            </a:r>
            <a:r>
              <a:rPr lang="zh-CN" altLang="en-US" sz="2000" dirty="0">
                <a:solidFill>
                  <a:prstClr val="black"/>
                </a:solidFill>
                <a:latin typeface="微软雅黑" panose="020B0503020204020204" charset="-122"/>
                <a:ea typeface="微软雅黑" panose="020B0503020204020204" charset="-122"/>
              </a:rPr>
              <a:t>三个代表</a:t>
            </a:r>
            <a:r>
              <a:rPr lang="zh-CN" altLang="en-US" sz="2000" dirty="0">
                <a:solidFill>
                  <a:prstClr val="black"/>
                </a:solidFill>
                <a:latin typeface="楷体" panose="02010609060101010101" pitchFamily="49" charset="-122"/>
                <a:ea typeface="楷体" panose="02010609060101010101" pitchFamily="49" charset="-122"/>
              </a:rPr>
              <a:t>”</a:t>
            </a:r>
            <a:r>
              <a:rPr lang="zh-CN" altLang="en-US" sz="2000" dirty="0">
                <a:solidFill>
                  <a:prstClr val="black"/>
                </a:solidFill>
                <a:latin typeface="微软雅黑" panose="020B0503020204020204" charset="-122"/>
                <a:ea typeface="微软雅黑" panose="020B0503020204020204" charset="-122"/>
              </a:rPr>
              <a:t>重要思想</a:t>
            </a:r>
            <a:endParaRPr lang="zh-CN" altLang="en-US" dirty="0"/>
          </a:p>
        </p:txBody>
      </p:sp>
      <p:sp>
        <p:nvSpPr>
          <p:cNvPr id="16" name="矩形 15"/>
          <p:cNvSpPr/>
          <p:nvPr/>
        </p:nvSpPr>
        <p:spPr>
          <a:xfrm>
            <a:off x="9301069" y="3805688"/>
            <a:ext cx="1891781" cy="400110"/>
          </a:xfrm>
          <a:prstGeom prst="rect">
            <a:avLst/>
          </a:prstGeom>
        </p:spPr>
        <p:txBody>
          <a:bodyPr wrap="square">
            <a:spAutoFit/>
          </a:bodyPr>
          <a:lstStyle/>
          <a:p>
            <a:r>
              <a:rPr lang="zh-CN" altLang="en-US" sz="2000" dirty="0">
                <a:solidFill>
                  <a:prstClr val="black"/>
                </a:solidFill>
                <a:latin typeface="微软雅黑" panose="020B0503020204020204" charset="-122"/>
                <a:ea typeface="微软雅黑" panose="020B0503020204020204" charset="-122"/>
              </a:rPr>
              <a:t>科学发展观</a:t>
            </a:r>
            <a:endParaRPr lang="zh-CN" altLang="en-US" dirty="0"/>
          </a:p>
        </p:txBody>
      </p:sp>
      <p:sp>
        <p:nvSpPr>
          <p:cNvPr id="17" name="矩形 16"/>
          <p:cNvSpPr/>
          <p:nvPr/>
        </p:nvSpPr>
        <p:spPr>
          <a:xfrm>
            <a:off x="8663516" y="4828900"/>
            <a:ext cx="2749471" cy="830997"/>
          </a:xfrm>
          <a:prstGeom prst="rect">
            <a:avLst/>
          </a:prstGeom>
        </p:spPr>
        <p:txBody>
          <a:bodyPr wrap="square">
            <a:spAutoFit/>
          </a:bodyPr>
          <a:lstStyle/>
          <a:p>
            <a:pPr algn="ctr">
              <a:lnSpc>
                <a:spcPct val="120000"/>
              </a:lnSpc>
            </a:pPr>
            <a:r>
              <a:rPr lang="zh-CN" altLang="en-US" sz="2000" dirty="0">
                <a:solidFill>
                  <a:prstClr val="black"/>
                </a:solidFill>
                <a:latin typeface="微软雅黑" panose="020B0503020204020204" charset="-122"/>
                <a:ea typeface="微软雅黑" panose="020B0503020204020204" charset="-122"/>
              </a:rPr>
              <a:t>习近平新时代</a:t>
            </a:r>
            <a:endParaRPr lang="en-US" altLang="zh-CN" sz="2000" dirty="0">
              <a:solidFill>
                <a:prstClr val="black"/>
              </a:solidFill>
              <a:latin typeface="微软雅黑" panose="020B0503020204020204" charset="-122"/>
              <a:ea typeface="微软雅黑" panose="020B0503020204020204" charset="-122"/>
            </a:endParaRPr>
          </a:p>
          <a:p>
            <a:pPr algn="ctr">
              <a:lnSpc>
                <a:spcPct val="120000"/>
              </a:lnSpc>
            </a:pPr>
            <a:r>
              <a:rPr lang="zh-CN" altLang="en-US" sz="2000" dirty="0">
                <a:solidFill>
                  <a:prstClr val="black"/>
                </a:solidFill>
                <a:latin typeface="微软雅黑" panose="020B0503020204020204" charset="-122"/>
                <a:ea typeface="微软雅黑" panose="020B0503020204020204" charset="-122"/>
              </a:rPr>
              <a:t>中国特色</a:t>
            </a:r>
            <a:r>
              <a:rPr lang="zh-CN" altLang="en-US" sz="2000" dirty="0" smtClean="0">
                <a:solidFill>
                  <a:prstClr val="black"/>
                </a:solidFill>
                <a:latin typeface="微软雅黑" panose="020B0503020204020204" charset="-122"/>
                <a:ea typeface="微软雅黑" panose="020B0503020204020204" charset="-122"/>
              </a:rPr>
              <a:t>社会主义</a:t>
            </a:r>
            <a:r>
              <a:rPr lang="zh-CN" altLang="en-US" sz="2000" dirty="0">
                <a:solidFill>
                  <a:prstClr val="black"/>
                </a:solidFill>
                <a:latin typeface="微软雅黑" panose="020B0503020204020204" charset="-122"/>
                <a:ea typeface="微软雅黑" panose="020B0503020204020204" charset="-122"/>
              </a:rPr>
              <a:t>思想</a:t>
            </a:r>
            <a:endParaRPr lang="zh-CN" altLang="en-US" dirty="0"/>
          </a:p>
        </p:txBody>
      </p:sp>
      <p:pic>
        <p:nvPicPr>
          <p:cNvPr id="30" name="图片 29"/>
          <p:cNvPicPr>
            <a:picLocks noChangeAspect="1"/>
          </p:cNvPicPr>
          <p:nvPr/>
        </p:nvPicPr>
        <p:blipFill>
          <a:blip r:embed="rId1"/>
          <a:stretch>
            <a:fillRect/>
          </a:stretch>
        </p:blipFill>
        <p:spPr>
          <a:xfrm>
            <a:off x="918081" y="2248337"/>
            <a:ext cx="2568035" cy="3754223"/>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椭圆 18"/>
          <p:cNvSpPr/>
          <p:nvPr/>
        </p:nvSpPr>
        <p:spPr>
          <a:xfrm>
            <a:off x="5645821" y="2870210"/>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20" name="椭圆 19"/>
          <p:cNvSpPr/>
          <p:nvPr/>
        </p:nvSpPr>
        <p:spPr>
          <a:xfrm>
            <a:off x="5236461" y="3904185"/>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1" name="椭圆 20"/>
          <p:cNvSpPr/>
          <p:nvPr/>
        </p:nvSpPr>
        <p:spPr>
          <a:xfrm>
            <a:off x="5554380" y="4990413"/>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2" name="椭圆 21"/>
          <p:cNvSpPr/>
          <p:nvPr/>
        </p:nvSpPr>
        <p:spPr>
          <a:xfrm>
            <a:off x="9016555" y="3904185"/>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3" name="椭圆 22"/>
          <p:cNvSpPr/>
          <p:nvPr/>
        </p:nvSpPr>
        <p:spPr>
          <a:xfrm>
            <a:off x="8561958" y="2817958"/>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4" name="椭圆 23"/>
          <p:cNvSpPr/>
          <p:nvPr/>
        </p:nvSpPr>
        <p:spPr>
          <a:xfrm>
            <a:off x="8751284" y="4990413"/>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1073785" y="1719580"/>
            <a:ext cx="9553575" cy="3773805"/>
          </a:xfrm>
          <a:prstGeom prst="frame">
            <a:avLst>
              <a:gd name="adj1" fmla="val 3688"/>
            </a:avLst>
          </a:prstGeom>
          <a:gradFill flip="none" rotWithShape="1">
            <a:gsLst>
              <a:gs pos="0">
                <a:srgbClr val="B00000"/>
              </a:gs>
              <a:gs pos="100000">
                <a:srgbClr val="C00000"/>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0">
            <a:off x="1213485" y="2228850"/>
            <a:ext cx="9413240" cy="3399155"/>
            <a:chOff x="1277733" y="1856718"/>
            <a:chExt cx="10080000" cy="3600000"/>
          </a:xfrm>
        </p:grpSpPr>
        <p:sp>
          <p:nvSpPr>
            <p:cNvPr id="23" name="矩形 22"/>
            <p:cNvSpPr/>
            <p:nvPr/>
          </p:nvSpPr>
          <p:spPr>
            <a:xfrm>
              <a:off x="1277733" y="1856718"/>
              <a:ext cx="10080000" cy="36000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cstate="print">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 uri="{28A0092B-C50C-407E-A947-70E740481C1C}">
                  <a14:useLocalDpi xmlns:a14="http://schemas.microsoft.com/office/drawing/2010/main" val="0"/>
                </a:ext>
              </a:extLst>
            </a:blip>
            <a:srcRect r="6647" b="50000"/>
            <a:stretch>
              <a:fillRect/>
            </a:stretch>
          </p:blipFill>
          <p:spPr>
            <a:xfrm flipH="1">
              <a:off x="3977733" y="4196718"/>
              <a:ext cx="7380000" cy="1260000"/>
            </a:xfrm>
            <a:prstGeom prst="rect">
              <a:avLst/>
            </a:prstGeom>
          </p:spPr>
        </p:pic>
      </p:grpSp>
      <p:sp>
        <p:nvSpPr>
          <p:cNvPr id="8" name="矩形 7"/>
          <p:cNvSpPr/>
          <p:nvPr/>
        </p:nvSpPr>
        <p:spPr>
          <a:xfrm>
            <a:off x="1267460" y="1847850"/>
            <a:ext cx="9200515" cy="4061460"/>
          </a:xfrm>
          <a:prstGeom prst="rect">
            <a:avLst/>
          </a:prstGeom>
        </p:spPr>
        <p:txBody>
          <a:bodyPr wrap="square">
            <a:spAutoFit/>
          </a:bodyPr>
          <a:lstStyle/>
          <a:p>
            <a:pPr indent="349250" algn="just" fontAlgn="auto">
              <a:lnSpc>
                <a:spcPct val="150000"/>
              </a:lnSpc>
              <a:spcAft>
                <a:spcPts val="600"/>
              </a:spcAft>
            </a:pPr>
            <a:r>
              <a:rPr lang="zh-CN" altLang="en-US"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毛泽东思想</a:t>
            </a:r>
            <a:r>
              <a:rPr lang="zh-CN" altLang="en-US" spc="160" dirty="0">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rPr>
              <a:t>是马克思列宁主义在中国的创造性运用和发展，是被实践证明了的关于中国革命和建设的正确的理论原则和经验总结，是中国共产党集体智慧的结晶。</a:t>
            </a:r>
            <a:endParaRPr lang="zh-CN" altLang="en-US" spc="160" dirty="0">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349250" algn="just" fontAlgn="auto">
              <a:lnSpc>
                <a:spcPct val="150000"/>
              </a:lnSpc>
              <a:spcAft>
                <a:spcPts val="600"/>
              </a:spcAft>
            </a:pPr>
            <a:r>
              <a:rPr lang="zh-CN" altLang="en-US" spc="160" dirty="0">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rPr>
              <a:t>改革开放以来创立的</a:t>
            </a:r>
            <a:r>
              <a:rPr lang="zh-CN" altLang="en-US"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中国特色社会主义理论体系</a:t>
            </a:r>
            <a:r>
              <a:rPr lang="zh-CN" altLang="en-US" spc="160" dirty="0">
                <a:ln w="3175">
                  <a:noFill/>
                  <a:prstDash val="dash"/>
                </a:ln>
                <a:latin typeface="微软雅黑" panose="020B0503020204020204" charset="-122"/>
                <a:ea typeface="微软雅黑" panose="020B0503020204020204" charset="-122"/>
                <a:cs typeface="微软雅黑" panose="020B0503020204020204" charset="-122"/>
                <a:sym typeface="+mn-ea"/>
              </a:rPr>
              <a:t>是指导党和人民沿着中国特色社会主义道路实现中华民族伟大复兴的正确理论，是立于时代前沿、与时俱进的科学理论。邓小平理论是中国特色社会主义理论体系的开篇之作；</a:t>
            </a:r>
            <a:r>
              <a:rPr lang="en-US" altLang="zh-CN" spc="160" dirty="0">
                <a:ln w="3175">
                  <a:noFill/>
                  <a:prstDash val="dash"/>
                </a:ln>
                <a:latin typeface="微软雅黑" panose="020B0503020204020204" charset="-122"/>
                <a:ea typeface="微软雅黑" panose="020B0503020204020204" charset="-122"/>
                <a:cs typeface="微软雅黑" panose="020B0503020204020204" charset="-122"/>
                <a:sym typeface="+mn-ea"/>
              </a:rPr>
              <a:t>“</a:t>
            </a:r>
            <a:r>
              <a:rPr lang="zh-CN" altLang="en-US" spc="160" dirty="0">
                <a:ln w="3175">
                  <a:noFill/>
                  <a:prstDash val="dash"/>
                </a:ln>
                <a:latin typeface="微软雅黑" panose="020B0503020204020204" charset="-122"/>
                <a:ea typeface="微软雅黑" panose="020B0503020204020204" charset="-122"/>
                <a:cs typeface="微软雅黑" panose="020B0503020204020204" charset="-122"/>
                <a:sym typeface="+mn-ea"/>
              </a:rPr>
              <a:t>三个代表</a:t>
            </a:r>
            <a:r>
              <a:rPr lang="en-US" altLang="zh-CN" spc="160" dirty="0">
                <a:ln w="3175">
                  <a:noFill/>
                  <a:prstDash val="dash"/>
                </a:ln>
                <a:latin typeface="微软雅黑" panose="020B0503020204020204" charset="-122"/>
                <a:ea typeface="微软雅黑" panose="020B0503020204020204" charset="-122"/>
                <a:cs typeface="微软雅黑" panose="020B0503020204020204" charset="-122"/>
                <a:sym typeface="+mn-ea"/>
              </a:rPr>
              <a:t>”</a:t>
            </a:r>
            <a:r>
              <a:rPr lang="zh-CN" altLang="en-US" spc="160" dirty="0">
                <a:ln w="3175">
                  <a:noFill/>
                  <a:prstDash val="dash"/>
                </a:ln>
                <a:latin typeface="微软雅黑" panose="020B0503020204020204" charset="-122"/>
                <a:ea typeface="微软雅黑" panose="020B0503020204020204" charset="-122"/>
                <a:cs typeface="微软雅黑" panose="020B0503020204020204" charset="-122"/>
                <a:sym typeface="+mn-ea"/>
              </a:rPr>
              <a:t>重要思想推动了中国特色社会主义理论体系的跨世纪发展；科学发展观实现了中国特色社会主义理论体系在新世纪的新发展。</a:t>
            </a:r>
            <a:endParaRPr lang="zh-CN" altLang="en-US" spc="160" dirty="0">
              <a:ln w="3175">
                <a:noFill/>
                <a:prstDash val="dash"/>
              </a:ln>
              <a:latin typeface="微软雅黑" panose="020B0503020204020204" charset="-122"/>
              <a:ea typeface="微软雅黑" panose="020B0503020204020204" charset="-122"/>
              <a:cs typeface="微软雅黑" panose="020B0503020204020204" charset="-122"/>
              <a:sym typeface="+mn-ea"/>
            </a:endParaRPr>
          </a:p>
          <a:p>
            <a:pPr indent="349250" algn="just" fontAlgn="auto">
              <a:lnSpc>
                <a:spcPct val="150000"/>
              </a:lnSpc>
              <a:spcAft>
                <a:spcPts val="600"/>
              </a:spcAft>
            </a:pPr>
            <a:r>
              <a:rPr lang="zh-CN" altLang="en-US" spc="160" dirty="0">
                <a:ln w="3175">
                  <a:noFill/>
                  <a:prstDash val="dash"/>
                </a:ln>
                <a:latin typeface="微软雅黑" panose="020B0503020204020204" charset="-122"/>
                <a:ea typeface="微软雅黑" panose="020B0503020204020204" charset="-122"/>
                <a:cs typeface="微软雅黑" panose="020B0503020204020204" charset="-122"/>
                <a:sym typeface="+mn-ea"/>
              </a:rPr>
              <a:t>习近平新时代中国特色社会主义思想，谱写了新时代中国特色社会主义新篇章。</a:t>
            </a:r>
            <a:endParaRPr lang="zh-CN" altLang="en-US" spc="160" dirty="0">
              <a:ln w="3175">
                <a:noFill/>
                <a:prstDash val="dash"/>
              </a:ln>
              <a:latin typeface="微软雅黑" panose="020B0503020204020204" charset="-122"/>
              <a:ea typeface="微软雅黑" panose="020B0503020204020204" charset="-122"/>
              <a:cs typeface="微软雅黑" panose="020B0503020204020204" charset="-122"/>
              <a:sym typeface="+mn-ea"/>
            </a:endParaRPr>
          </a:p>
          <a:p>
            <a:pPr indent="349250" algn="just" fontAlgn="auto">
              <a:lnSpc>
                <a:spcPct val="150000"/>
              </a:lnSpc>
              <a:spcAft>
                <a:spcPts val="600"/>
              </a:spcAft>
            </a:pPr>
            <a:endParaRPr lang="en-US" dirty="0">
              <a:solidFill>
                <a:schemeClr val="tx1"/>
              </a:solidFill>
              <a:latin typeface="微软雅黑" panose="020B0503020204020204" charset="-122"/>
              <a:ea typeface="微软雅黑" panose="020B0503020204020204" charset="-122"/>
            </a:endParaRPr>
          </a:p>
        </p:txBody>
      </p:sp>
      <p:grpSp>
        <p:nvGrpSpPr>
          <p:cNvPr id="6" name="组合 5"/>
          <p:cNvGrpSpPr/>
          <p:nvPr/>
        </p:nvGrpSpPr>
        <p:grpSpPr>
          <a:xfrm>
            <a:off x="0" y="301625"/>
            <a:ext cx="8343900" cy="460375"/>
            <a:chOff x="0" y="475"/>
            <a:chExt cx="13140" cy="725"/>
          </a:xfrm>
        </p:grpSpPr>
        <p:sp>
          <p:nvSpPr>
            <p:cNvPr id="9" name="矩形 8"/>
            <p:cNvSpPr/>
            <p:nvPr/>
          </p:nvSpPr>
          <p:spPr>
            <a:xfrm>
              <a:off x="1332" y="475"/>
              <a:ext cx="1180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五、马克思主义中国化时代化理论成果之间有何关系？</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1094740" y="2094230"/>
            <a:ext cx="9532620" cy="3399155"/>
          </a:xfrm>
          <a:prstGeom prst="frame">
            <a:avLst>
              <a:gd name="adj1" fmla="val 3688"/>
            </a:avLst>
          </a:prstGeom>
          <a:gradFill flip="none" rotWithShape="1">
            <a:gsLst>
              <a:gs pos="0">
                <a:srgbClr val="B00000"/>
              </a:gs>
              <a:gs pos="100000">
                <a:srgbClr val="C00000"/>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0">
            <a:off x="1213485" y="2228850"/>
            <a:ext cx="9413240" cy="3399155"/>
            <a:chOff x="1277733" y="1856718"/>
            <a:chExt cx="10080000" cy="3600000"/>
          </a:xfrm>
        </p:grpSpPr>
        <p:sp>
          <p:nvSpPr>
            <p:cNvPr id="23" name="矩形 22"/>
            <p:cNvSpPr/>
            <p:nvPr/>
          </p:nvSpPr>
          <p:spPr>
            <a:xfrm>
              <a:off x="1277733" y="1856718"/>
              <a:ext cx="10080000" cy="36000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cstate="print">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 uri="{28A0092B-C50C-407E-A947-70E740481C1C}">
                  <a14:useLocalDpi xmlns:a14="http://schemas.microsoft.com/office/drawing/2010/main" val="0"/>
                </a:ext>
              </a:extLst>
            </a:blip>
            <a:srcRect r="6647" b="50000"/>
            <a:stretch>
              <a:fillRect/>
            </a:stretch>
          </p:blipFill>
          <p:spPr>
            <a:xfrm flipH="1">
              <a:off x="3977733" y="4196718"/>
              <a:ext cx="7380000" cy="1260000"/>
            </a:xfrm>
            <a:prstGeom prst="rect">
              <a:avLst/>
            </a:prstGeom>
          </p:spPr>
        </p:pic>
      </p:grpSp>
      <p:sp>
        <p:nvSpPr>
          <p:cNvPr id="8" name="矩形 7"/>
          <p:cNvSpPr/>
          <p:nvPr/>
        </p:nvSpPr>
        <p:spPr>
          <a:xfrm>
            <a:off x="1384300" y="2228850"/>
            <a:ext cx="9073515" cy="3014980"/>
          </a:xfrm>
          <a:prstGeom prst="rect">
            <a:avLst/>
          </a:prstGeom>
        </p:spPr>
        <p:txBody>
          <a:bodyPr wrap="square">
            <a:spAutoFit/>
          </a:bodyPr>
          <a:lstStyle/>
          <a:p>
            <a:pPr indent="349250" algn="just" fontAlgn="auto">
              <a:lnSpc>
                <a:spcPct val="150000"/>
              </a:lnSpc>
              <a:spcAft>
                <a:spcPts val="600"/>
              </a:spcAft>
            </a:pPr>
            <a:r>
              <a:rPr lang="en-US" sz="2000" dirty="0">
                <a:solidFill>
                  <a:schemeClr val="tx1"/>
                </a:solidFill>
                <a:latin typeface="微软雅黑" panose="020B0503020204020204" charset="-122"/>
                <a:ea typeface="微软雅黑" panose="020B0503020204020204" charset="-122"/>
              </a:rPr>
              <a:t>   一方面，毛泽东思想所蕴含的马克思主义的立场、观点和方法，为中国特色社会主义理论体系提供了基本遵循。</a:t>
            </a:r>
            <a:endParaRPr lang="en-US" sz="2000" dirty="0">
              <a:solidFill>
                <a:schemeClr val="tx1"/>
              </a:solidFill>
              <a:latin typeface="微软雅黑" panose="020B0503020204020204" charset="-122"/>
              <a:ea typeface="微软雅黑" panose="020B0503020204020204" charset="-122"/>
            </a:endParaRPr>
          </a:p>
          <a:p>
            <a:pPr indent="349250" algn="just" fontAlgn="auto">
              <a:lnSpc>
                <a:spcPct val="150000"/>
              </a:lnSpc>
              <a:spcAft>
                <a:spcPts val="600"/>
              </a:spcAft>
            </a:pPr>
            <a:r>
              <a:rPr lang="en-US" sz="2000" dirty="0">
                <a:solidFill>
                  <a:schemeClr val="tx1"/>
                </a:solidFill>
                <a:latin typeface="微软雅黑" panose="020B0503020204020204" charset="-122"/>
                <a:ea typeface="微软雅黑" panose="020B0503020204020204" charset="-122"/>
              </a:rPr>
              <a:t>  另一方面，中国特色社会主义理论体系在新的历史条件下进一步丰富和发展了毛泽东思想。</a:t>
            </a:r>
            <a:endParaRPr lang="en-US" sz="2000" dirty="0">
              <a:solidFill>
                <a:schemeClr val="tx1"/>
              </a:solidFill>
              <a:latin typeface="微软雅黑" panose="020B0503020204020204" charset="-122"/>
              <a:ea typeface="微软雅黑" panose="020B0503020204020204" charset="-122"/>
            </a:endParaRPr>
          </a:p>
          <a:p>
            <a:pPr indent="349250" algn="just" fontAlgn="auto">
              <a:lnSpc>
                <a:spcPct val="150000"/>
              </a:lnSpc>
              <a:spcAft>
                <a:spcPts val="600"/>
              </a:spcAft>
            </a:pPr>
            <a:r>
              <a:rPr lang="en-US" sz="2000" dirty="0">
                <a:solidFill>
                  <a:schemeClr val="tx1"/>
                </a:solidFill>
                <a:latin typeface="微软雅黑" panose="020B0503020204020204" charset="-122"/>
                <a:ea typeface="微软雅黑" panose="020B0503020204020204" charset="-122"/>
              </a:rPr>
              <a:t>  毛泽东思想和中国特色社会主义理论体系，都是马克思列宁主义在中国的运用和发展，都以独创性的理论成果丰富和发展了马克思主义的理论宝库。</a:t>
            </a:r>
            <a:endParaRPr lang="en-US" sz="2000" dirty="0">
              <a:solidFill>
                <a:schemeClr val="tx1"/>
              </a:solidFill>
              <a:latin typeface="微软雅黑" panose="020B0503020204020204" charset="-122"/>
              <a:ea typeface="微软雅黑" panose="020B0503020204020204" charset="-122"/>
            </a:endParaRPr>
          </a:p>
        </p:txBody>
      </p:sp>
      <p:grpSp>
        <p:nvGrpSpPr>
          <p:cNvPr id="6" name="组合 5"/>
          <p:cNvGrpSpPr/>
          <p:nvPr/>
        </p:nvGrpSpPr>
        <p:grpSpPr>
          <a:xfrm>
            <a:off x="0" y="301625"/>
            <a:ext cx="8343900" cy="460375"/>
            <a:chOff x="0" y="475"/>
            <a:chExt cx="13140" cy="725"/>
          </a:xfrm>
        </p:grpSpPr>
        <p:sp>
          <p:nvSpPr>
            <p:cNvPr id="9" name="矩形 8"/>
            <p:cNvSpPr/>
            <p:nvPr/>
          </p:nvSpPr>
          <p:spPr>
            <a:xfrm>
              <a:off x="1332" y="475"/>
              <a:ext cx="1180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五、马克思主义中国化时代化理论成果之间有何关系？</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
        <p:nvSpPr>
          <p:cNvPr id="4" name="TextBox 10"/>
          <p:cNvSpPr txBox="1"/>
          <p:nvPr>
            <p:custDataLst>
              <p:tags r:id="rId3"/>
            </p:custDataLst>
          </p:nvPr>
        </p:nvSpPr>
        <p:spPr>
          <a:xfrm>
            <a:off x="1272125" y="1296527"/>
            <a:ext cx="8915400" cy="598805"/>
          </a:xfrm>
          <a:prstGeom prst="rect">
            <a:avLst/>
          </a:prstGeom>
          <a:noFill/>
        </p:spPr>
        <p:txBody>
          <a:bodyPr wrap="square" rtlCol="0">
            <a:spAutoFit/>
          </a:bodyPr>
          <a:p>
            <a:pPr algn="ctr">
              <a:lnSpc>
                <a:spcPct val="150000"/>
              </a:lnSpc>
            </a:pPr>
            <a:r>
              <a:rPr lang="zh-CN" altLang="en-US" sz="2200" b="1" dirty="0">
                <a:latin typeface="微软雅黑" panose="020B0503020204020204" charset="-122"/>
                <a:ea typeface="微软雅黑" panose="020B0503020204020204" charset="-122"/>
              </a:rPr>
              <a:t>一脉相承又与时俱进的关系</a:t>
            </a:r>
            <a:endParaRPr lang="zh-CN" altLang="en-US" sz="22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
            <a:ext cx="12192000" cy="6858002"/>
            <a:chOff x="0" y="-1"/>
            <a:chExt cx="12192000" cy="6858002"/>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0" name="文本框 9"/>
          <p:cNvSpPr txBox="1"/>
          <p:nvPr/>
        </p:nvSpPr>
        <p:spPr>
          <a:xfrm>
            <a:off x="438150" y="2452370"/>
            <a:ext cx="10962640" cy="706755"/>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charset="-122"/>
                <a:ea typeface="华文中宋" panose="02010600040101010101" charset="-122"/>
              </a:defRPr>
            </a:lvl1pPr>
          </a:lstStyle>
          <a:p>
            <a:pPr algn="ctr"/>
            <a:r>
              <a:rPr lang="zh-CN" altLang="en-US" sz="4000" dirty="0">
                <a:ln w="6350">
                  <a:noFill/>
                </a:ln>
                <a:solidFill>
                  <a:schemeClr val="bg1"/>
                </a:solidFill>
                <a:effectLst>
                  <a:outerShdw blurRad="38100" dist="38100" dir="2700000" algn="tl">
                    <a:srgbClr val="000000">
                      <a:alpha val="43137"/>
                    </a:srgbClr>
                  </a:outerShdw>
                </a:effectLst>
              </a:rPr>
              <a:t>六、我们应如何学习中国化时代化的马克思主义？</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a:off x="1236000" y="3334320"/>
            <a:ext cx="972000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图示 6"/>
          <p:cNvGraphicFramePr/>
          <p:nvPr/>
        </p:nvGraphicFramePr>
        <p:xfrm>
          <a:off x="-614680" y="1741805"/>
          <a:ext cx="6932930" cy="40957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5182870" y="851535"/>
            <a:ext cx="6762115" cy="4986020"/>
          </a:xfrm>
          <a:prstGeom prst="rect">
            <a:avLst/>
          </a:prstGeom>
          <a:noFill/>
        </p:spPr>
        <p:txBody>
          <a:bodyPr wrap="square" rtlCol="0">
            <a:noAutofit/>
          </a:bodyPr>
          <a:p>
            <a:pPr marL="285750" indent="-285750" fontAlgn="auto">
              <a:lnSpc>
                <a:spcPct val="115000"/>
              </a:lnSpc>
              <a:spcBef>
                <a:spcPts val="200"/>
              </a:spcBef>
              <a:spcAft>
                <a:spcPts val="200"/>
              </a:spcAft>
              <a:buFont typeface="Wingdings" panose="05000000000000000000" charset="0"/>
              <a:buChar char="Ø"/>
            </a:pPr>
            <a:r>
              <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导论：</a:t>
            </a: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马克思主义中国化</a:t>
            </a:r>
            <a:r>
              <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时代化的历史进程与理论成果</a:t>
            </a:r>
            <a:endPar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endPar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第</a:t>
            </a:r>
            <a:r>
              <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一部分</a:t>
            </a:r>
            <a:r>
              <a:rPr lang="en-US" alt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毛泽东思想</a:t>
            </a:r>
            <a:endPar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新民主主义革命理论</a:t>
            </a:r>
            <a:endParaRPr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社会主义</a:t>
            </a:r>
            <a:r>
              <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改造理论</a:t>
            </a:r>
            <a:endPar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社会主义</a:t>
            </a: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建设理论</a:t>
            </a:r>
            <a:endPar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讨论课</a:t>
            </a:r>
            <a:endParaRPr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endPar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第</a:t>
            </a:r>
            <a:r>
              <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二部分</a:t>
            </a: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r>
              <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中国特色社会主义理论体系</a:t>
            </a:r>
            <a:endPar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邓小平理论</a:t>
            </a:r>
            <a:endPar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“三个代表”重要思想</a:t>
            </a:r>
            <a:endPar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科学发展观</a:t>
            </a:r>
            <a:endPar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讨论课</a:t>
            </a:r>
            <a:endPar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285750" indent="-285750" fontAlgn="auto">
              <a:lnSpc>
                <a:spcPct val="115000"/>
              </a:lnSpc>
              <a:spcBef>
                <a:spcPts val="200"/>
              </a:spcBef>
              <a:spcAft>
                <a:spcPts val="200"/>
              </a:spcAft>
              <a:buFont typeface="Wingdings" panose="05000000000000000000" charset="0"/>
              <a:buChar char="Ø"/>
            </a:pPr>
            <a:r>
              <a:rPr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总结</a:t>
            </a:r>
            <a:r>
              <a:rPr 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答疑</a:t>
            </a:r>
            <a:r>
              <a:rPr lang="en-US" altLang="zh-CN"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endParaRPr lang="en-US" altLang="zh-CN"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6" name="组合 5"/>
          <p:cNvGrpSpPr/>
          <p:nvPr/>
        </p:nvGrpSpPr>
        <p:grpSpPr>
          <a:xfrm>
            <a:off x="0" y="301625"/>
            <a:ext cx="7734300" cy="460375"/>
            <a:chOff x="0" y="475"/>
            <a:chExt cx="12180" cy="725"/>
          </a:xfrm>
        </p:grpSpPr>
        <p:sp>
          <p:nvSpPr>
            <p:cNvPr id="9" name="矩形 8"/>
            <p:cNvSpPr/>
            <p:nvPr/>
          </p:nvSpPr>
          <p:spPr>
            <a:xfrm>
              <a:off x="1332" y="475"/>
              <a:ext cx="1084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五、我们应如何学习中国化时代化的马克思主义？</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21" name="矩形 20"/>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395917">
            <a:off x="-908732" y="948345"/>
            <a:ext cx="4897802" cy="6459875"/>
            <a:chOff x="4319902" y="-208038"/>
            <a:chExt cx="5199655" cy="6858000"/>
          </a:xfrm>
        </p:grpSpPr>
        <p:pic>
          <p:nvPicPr>
            <p:cNvPr id="26" name="图片 2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261" b="96435" l="10000" r="90000">
                          <a14:foregroundMark x1="57457" y1="9304" x2="50571" y2="10957"/>
                          <a14:foregroundMark x1="50886" y1="89043" x2="36657" y2="92391"/>
                          <a14:foregroundMark x1="37429" y1="90957" x2="38829" y2="96435"/>
                        </a14:backgroundRemoval>
                      </a14:imgEffect>
                    </a14:imgLayer>
                  </a14:imgProps>
                </a:ext>
                <a:ext uri="{28A0092B-C50C-407E-A947-70E740481C1C}">
                  <a14:useLocalDpi xmlns:a14="http://schemas.microsoft.com/office/drawing/2010/main" val="0"/>
                </a:ext>
              </a:extLst>
            </a:blip>
            <a:srcRect l="23445" r="26731"/>
            <a:stretch>
              <a:fillRect/>
            </a:stretch>
          </p:blipFill>
          <p:spPr>
            <a:xfrm>
              <a:off x="4319902" y="-208038"/>
              <a:ext cx="5199655" cy="6858000"/>
            </a:xfrm>
            <a:prstGeom prst="rect">
              <a:avLst/>
            </a:prstGeom>
          </p:spPr>
        </p:pic>
        <p:sp>
          <p:nvSpPr>
            <p:cNvPr id="27"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100000">
                  <a:srgbClr val="FFDAD9"/>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28"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endPar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endParaRPr>
          </a:p>
        </p:txBody>
      </p:sp>
      <p:sp>
        <p:nvSpPr>
          <p:cNvPr id="29"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100000">
                <a:srgbClr val="B0261F"/>
              </a:gs>
              <a:gs pos="0">
                <a:srgbClr val="E97C30"/>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100000">
                <a:srgbClr val="C00000"/>
              </a:gs>
              <a:gs pos="0">
                <a:srgbClr val="9D211B"/>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96986" y="2262664"/>
            <a:ext cx="6338604" cy="2245360"/>
          </a:xfrm>
          <a:prstGeom prst="rect">
            <a:avLst/>
          </a:prstGeom>
          <a:noFill/>
        </p:spPr>
        <p:txBody>
          <a:bodyPr wrap="square" rtlCol="0">
            <a:spAutoFit/>
          </a:bodyPr>
          <a:lstStyle/>
          <a:p>
            <a:pPr lvl="0" algn="just">
              <a:lnSpc>
                <a:spcPct val="150000"/>
              </a:lnSpc>
              <a:spcBef>
                <a:spcPts val="1200"/>
              </a:spcBef>
              <a:buClr>
                <a:schemeClr val="tx1">
                  <a:lumMod val="95000"/>
                  <a:lumOff val="5000"/>
                </a:schemeClr>
              </a:buClr>
              <a:defRPr/>
            </a:pPr>
            <a:r>
              <a:rPr lang="en-US" altLang="zh-CN" sz="2000" b="1" dirty="0">
                <a:latin typeface="华文中宋" panose="02010600040101010101" charset="-122"/>
                <a:ea typeface="华文中宋" panose="02010600040101010101" charset="-122"/>
              </a:rPr>
              <a:t>1. </a:t>
            </a:r>
            <a:r>
              <a:rPr lang="zh-CN" altLang="en-US" sz="2000" b="1" dirty="0">
                <a:latin typeface="华文中宋" panose="02010600040101010101" charset="-122"/>
                <a:ea typeface="华文中宋" panose="02010600040101010101" charset="-122"/>
              </a:rPr>
              <a:t>马克思主义中国化时代化的必要性是什么？</a:t>
            </a:r>
            <a:endParaRPr lang="zh-CN" altLang="en-US" sz="2000" b="1" dirty="0">
              <a:latin typeface="华文中宋" panose="02010600040101010101" charset="-122"/>
              <a:ea typeface="华文中宋" panose="02010600040101010101"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charset="-122"/>
                <a:ea typeface="华文中宋" panose="02010600040101010101" charset="-122"/>
              </a:rPr>
              <a:t>2. </a:t>
            </a:r>
            <a:r>
              <a:rPr lang="zh-CN" altLang="en-US" sz="2000" b="1" dirty="0">
                <a:latin typeface="华文中宋" panose="02010600040101010101" charset="-122"/>
                <a:ea typeface="华文中宋" panose="02010600040101010101" charset="-122"/>
              </a:rPr>
              <a:t>如何理解马克思主义中国化时代化的内涵？</a:t>
            </a:r>
            <a:endParaRPr lang="zh-CN" altLang="en-US" sz="2000" b="1" dirty="0">
              <a:latin typeface="华文中宋" panose="02010600040101010101" charset="-122"/>
              <a:ea typeface="华文中宋" panose="02010600040101010101"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charset="-122"/>
                <a:ea typeface="华文中宋" panose="02010600040101010101" charset="-122"/>
              </a:rPr>
              <a:t>3. </a:t>
            </a:r>
            <a:r>
              <a:rPr lang="zh-CN" altLang="en-US" sz="2000" b="1" dirty="0">
                <a:latin typeface="华文中宋" panose="02010600040101010101" charset="-122"/>
                <a:ea typeface="华文中宋" panose="02010600040101010101" charset="-122"/>
              </a:rPr>
              <a:t>如何理解马克思主义中国化时代化理论成果之间的相互关系？</a:t>
            </a:r>
            <a:endParaRPr lang="en-US" altLang="zh-CN" sz="2000" b="1" dirty="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6" presetClass="emph" presetSubtype="0" decel="100000" fill="hold" grpId="0" nodeType="withEffect">
                                  <p:stCondLst>
                                    <p:cond delay="400"/>
                                  </p:stCondLst>
                                  <p:childTnLst>
                                    <p:animScale>
                                      <p:cBhvr>
                                        <p:cTn id="33" dur="2000" fill="hold"/>
                                        <p:tgtEl>
                                          <p:spTgt spid="29"/>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8" grpId="0"/>
      <p:bldP spid="29" grpId="0" bldLvl="0" animBg="1"/>
      <p:bldP spid="29" grpId="1" bldLvl="0" animBg="1"/>
      <p:bldP spid="30" grpId="0" bldLvl="0" animBg="1"/>
      <p:bldP spid="31" grpId="0" bldLvl="0" animBg="1"/>
      <p:bldP spid="32" grpId="0" bldLvl="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1" y="0"/>
            <a:ext cx="12188389" cy="6858000"/>
          </a:xfrm>
          <a:prstGeom prst="rect">
            <a:avLst/>
          </a:prstGeom>
        </p:spPr>
      </p:pic>
      <p:grpSp>
        <p:nvGrpSpPr>
          <p:cNvPr id="4" name="组合 3"/>
          <p:cNvGrpSpPr/>
          <p:nvPr/>
        </p:nvGrpSpPr>
        <p:grpSpPr>
          <a:xfrm>
            <a:off x="696000" y="729000"/>
            <a:ext cx="10800000" cy="5400000"/>
            <a:chOff x="696000" y="729000"/>
            <a:chExt cx="10800000" cy="5400000"/>
          </a:xfrm>
        </p:grpSpPr>
        <p:sp>
          <p:nvSpPr>
            <p:cNvPr id="11"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2146299" y="4372103"/>
            <a:ext cx="6477000" cy="2850396"/>
            <a:chOff x="6248400" y="4421184"/>
            <a:chExt cx="7561761" cy="3327777"/>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4421184"/>
              <a:ext cx="7561761" cy="3327777"/>
            </a:xfrm>
            <a:prstGeom prst="rect">
              <a:avLst/>
            </a:prstGeom>
          </p:spPr>
        </p:pic>
        <p:sp>
          <p:nvSpPr>
            <p:cNvPr id="6"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100000">
                  <a:schemeClr val="bg1"/>
                </a:gs>
                <a:gs pos="0">
                  <a:srgbClr val="F8F8F8"/>
                </a:gs>
                <a:gs pos="59000">
                  <a:srgbClr val="F8F8F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742753" y="1357809"/>
            <a:ext cx="7204065" cy="3553460"/>
          </a:xfrm>
          <a:prstGeom prst="rect">
            <a:avLst/>
          </a:prstGeom>
          <a:noFill/>
        </p:spPr>
        <p:txBody>
          <a:bodyPr wrap="square" rtlCol="0">
            <a:spAutoFit/>
          </a:bodyPr>
          <a:lstStyle/>
          <a:p>
            <a:pPr marL="342900" indent="-342900" algn="just">
              <a:lnSpc>
                <a:spcPct val="150000"/>
              </a:lnSpc>
              <a:spcBef>
                <a:spcPts val="600"/>
              </a:spcBef>
              <a:buFont typeface="+mj-lt"/>
              <a:buAutoNum type="arabicPeriod"/>
            </a:pPr>
            <a:r>
              <a:rPr lang="zh-CN" altLang="en-US" sz="2000" b="1" dirty="0">
                <a:latin typeface="华文中宋" panose="02010600040101010101" charset="-122"/>
                <a:ea typeface="华文中宋" panose="02010600040101010101" charset="-122"/>
              </a:rPr>
              <a:t>习近平：</a:t>
            </a:r>
            <a:r>
              <a:rPr lang="en-US" altLang="zh-CN" sz="2000" b="1" dirty="0">
                <a:latin typeface="华文中宋" panose="02010600040101010101" charset="-122"/>
                <a:ea typeface="华文中宋" panose="02010600040101010101" charset="-122"/>
              </a:rPr>
              <a:t>《</a:t>
            </a:r>
            <a:r>
              <a:rPr lang="zh-CN" altLang="en-US" sz="2000" b="1" dirty="0">
                <a:latin typeface="华文中宋" panose="02010600040101010101" charset="-122"/>
                <a:ea typeface="华文中宋" panose="02010600040101010101" charset="-122"/>
              </a:rPr>
              <a:t>在纪念马克思诞辰</a:t>
            </a:r>
            <a:r>
              <a:rPr lang="en-US" altLang="zh-CN" sz="2000" b="1" dirty="0">
                <a:latin typeface="华文中宋" panose="02010600040101010101" charset="-122"/>
                <a:ea typeface="华文中宋" panose="02010600040101010101" charset="-122"/>
              </a:rPr>
              <a:t>200</a:t>
            </a:r>
            <a:r>
              <a:rPr lang="zh-CN" altLang="en-US" sz="2000" b="1" dirty="0">
                <a:latin typeface="华文中宋" panose="02010600040101010101" charset="-122"/>
                <a:ea typeface="华文中宋" panose="02010600040101010101" charset="-122"/>
              </a:rPr>
              <a:t>周年大会上的讲话</a:t>
            </a:r>
            <a:r>
              <a:rPr lang="en-US" altLang="zh-CN" sz="2000" b="1" dirty="0">
                <a:latin typeface="华文中宋" panose="02010600040101010101" charset="-122"/>
                <a:ea typeface="华文中宋" panose="02010600040101010101" charset="-122"/>
              </a:rPr>
              <a:t>》</a:t>
            </a:r>
            <a:r>
              <a:rPr lang="zh-CN" altLang="en-US" sz="2000" b="1" dirty="0">
                <a:latin typeface="华文中宋" panose="02010600040101010101" charset="-122"/>
                <a:ea typeface="华文中宋" panose="02010600040101010101" charset="-122"/>
              </a:rPr>
              <a:t>，人民出版社</a:t>
            </a:r>
            <a:r>
              <a:rPr lang="en-US" altLang="zh-CN" sz="2000" b="1" dirty="0">
                <a:latin typeface="华文中宋" panose="02010600040101010101" charset="-122"/>
                <a:ea typeface="华文中宋" panose="02010600040101010101" charset="-122"/>
              </a:rPr>
              <a:t>2018</a:t>
            </a:r>
            <a:r>
              <a:rPr lang="zh-CN" altLang="en-US" sz="2000" b="1" dirty="0">
                <a:latin typeface="华文中宋" panose="02010600040101010101" charset="-122"/>
                <a:ea typeface="华文中宋" panose="02010600040101010101" charset="-122"/>
              </a:rPr>
              <a:t>年版。</a:t>
            </a:r>
            <a:endParaRPr lang="zh-CN" altLang="en-US" sz="2000" b="1" dirty="0">
              <a:latin typeface="华文中宋" panose="02010600040101010101" charset="-122"/>
              <a:ea typeface="华文中宋" panose="02010600040101010101" charset="-122"/>
            </a:endParaRPr>
          </a:p>
          <a:p>
            <a:pPr marL="342900" indent="-342900" algn="just">
              <a:lnSpc>
                <a:spcPct val="150000"/>
              </a:lnSpc>
              <a:spcBef>
                <a:spcPts val="600"/>
              </a:spcBef>
              <a:buFont typeface="+mj-lt"/>
              <a:buAutoNum type="arabicPeriod"/>
            </a:pPr>
            <a:r>
              <a:rPr lang="zh-CN" altLang="en-US" sz="2000" b="1" dirty="0">
                <a:latin typeface="华文中宋" panose="02010600040101010101" charset="-122"/>
                <a:ea typeface="华文中宋" panose="02010600040101010101" charset="-122"/>
              </a:rPr>
              <a:t>习近平：</a:t>
            </a:r>
            <a:r>
              <a:rPr lang="en-US" altLang="zh-CN" sz="2000" b="1" dirty="0">
                <a:latin typeface="华文中宋" panose="02010600040101010101" charset="-122"/>
                <a:ea typeface="华文中宋" panose="02010600040101010101" charset="-122"/>
              </a:rPr>
              <a:t>《</a:t>
            </a:r>
            <a:r>
              <a:rPr lang="zh-CN" altLang="en-US" sz="2000" b="1" dirty="0">
                <a:latin typeface="华文中宋" panose="02010600040101010101" charset="-122"/>
                <a:ea typeface="华文中宋" panose="02010600040101010101" charset="-122"/>
              </a:rPr>
              <a:t>在庆祝中国共产党成立</a:t>
            </a:r>
            <a:r>
              <a:rPr lang="en-US" altLang="zh-CN" sz="2000" b="1" dirty="0">
                <a:latin typeface="华文中宋" panose="02010600040101010101" charset="-122"/>
                <a:ea typeface="华文中宋" panose="02010600040101010101" charset="-122"/>
              </a:rPr>
              <a:t>100</a:t>
            </a:r>
            <a:r>
              <a:rPr lang="zh-CN" altLang="en-US" sz="2000" b="1" dirty="0">
                <a:latin typeface="华文中宋" panose="02010600040101010101" charset="-122"/>
                <a:ea typeface="华文中宋" panose="02010600040101010101" charset="-122"/>
              </a:rPr>
              <a:t>周年大会上的讲话</a:t>
            </a:r>
            <a:r>
              <a:rPr lang="en-US" altLang="zh-CN" sz="2000" b="1" dirty="0">
                <a:latin typeface="华文中宋" panose="02010600040101010101" charset="-122"/>
                <a:ea typeface="华文中宋" panose="02010600040101010101" charset="-122"/>
              </a:rPr>
              <a:t>》</a:t>
            </a:r>
            <a:r>
              <a:rPr lang="zh-CN" altLang="en-US" sz="2000" b="1" dirty="0">
                <a:latin typeface="华文中宋" panose="02010600040101010101" charset="-122"/>
                <a:ea typeface="华文中宋" panose="02010600040101010101" charset="-122"/>
              </a:rPr>
              <a:t>，人民出版社</a:t>
            </a:r>
            <a:r>
              <a:rPr lang="en-US" altLang="zh-CN" sz="2000" b="1" dirty="0">
                <a:latin typeface="华文中宋" panose="02010600040101010101" charset="-122"/>
                <a:ea typeface="华文中宋" panose="02010600040101010101" charset="-122"/>
              </a:rPr>
              <a:t>2021</a:t>
            </a:r>
            <a:r>
              <a:rPr lang="zh-CN" altLang="en-US" sz="2000" b="1" dirty="0">
                <a:latin typeface="华文中宋" panose="02010600040101010101" charset="-122"/>
                <a:ea typeface="华文中宋" panose="02010600040101010101" charset="-122"/>
              </a:rPr>
              <a:t>年版。</a:t>
            </a:r>
            <a:endParaRPr lang="en-US" altLang="zh-CN" sz="2000" b="1" dirty="0">
              <a:latin typeface="华文中宋" panose="02010600040101010101" charset="-122"/>
              <a:ea typeface="华文中宋" panose="02010600040101010101" charset="-122"/>
            </a:endParaRPr>
          </a:p>
          <a:p>
            <a:pPr marL="342900" indent="-342900" algn="just">
              <a:lnSpc>
                <a:spcPct val="150000"/>
              </a:lnSpc>
              <a:spcBef>
                <a:spcPts val="600"/>
              </a:spcBef>
              <a:buFont typeface="+mj-lt"/>
              <a:buAutoNum type="arabicPeriod"/>
            </a:pPr>
            <a:r>
              <a:rPr lang="en-US" altLang="zh-CN" sz="2000" b="1" dirty="0">
                <a:latin typeface="华文中宋" panose="02010600040101010101" charset="-122"/>
                <a:ea typeface="华文中宋" panose="02010600040101010101" charset="-122"/>
              </a:rPr>
              <a:t>《</a:t>
            </a:r>
            <a:r>
              <a:rPr lang="zh-CN" altLang="en-US" sz="2000" b="1" dirty="0">
                <a:latin typeface="华文中宋" panose="02010600040101010101" charset="-122"/>
                <a:ea typeface="华文中宋" panose="02010600040101010101" charset="-122"/>
              </a:rPr>
              <a:t>中共中央关于党的百年奋斗重大成就和历史经验的决议 </a:t>
            </a:r>
            <a:r>
              <a:rPr lang="en-US" altLang="zh-CN" sz="2000" b="1" dirty="0" smtClean="0">
                <a:latin typeface="华文中宋" panose="02010600040101010101" charset="-122"/>
                <a:ea typeface="华文中宋" panose="02010600040101010101" charset="-122"/>
              </a:rPr>
              <a:t>》</a:t>
            </a:r>
            <a:r>
              <a:rPr lang="zh-CN" altLang="en-US" sz="2000" b="1" dirty="0" smtClean="0">
                <a:latin typeface="华文中宋" panose="02010600040101010101" charset="-122"/>
                <a:ea typeface="华文中宋" panose="02010600040101010101" charset="-122"/>
              </a:rPr>
              <a:t>，</a:t>
            </a:r>
            <a:r>
              <a:rPr lang="zh-CN" altLang="en-US" sz="2000" b="1" dirty="0">
                <a:latin typeface="华文中宋" panose="02010600040101010101" charset="-122"/>
                <a:ea typeface="华文中宋" panose="02010600040101010101" charset="-122"/>
              </a:rPr>
              <a:t>人民出版社</a:t>
            </a:r>
            <a:r>
              <a:rPr lang="en-US" altLang="zh-CN" sz="2000" b="1" dirty="0">
                <a:latin typeface="华文中宋" panose="02010600040101010101" charset="-122"/>
                <a:ea typeface="华文中宋" panose="02010600040101010101" charset="-122"/>
              </a:rPr>
              <a:t>2021</a:t>
            </a:r>
            <a:r>
              <a:rPr lang="zh-CN" altLang="en-US" sz="2000" b="1" dirty="0">
                <a:latin typeface="华文中宋" panose="02010600040101010101" charset="-122"/>
                <a:ea typeface="华文中宋" panose="02010600040101010101" charset="-122"/>
              </a:rPr>
              <a:t>年版。</a:t>
            </a:r>
            <a:endParaRPr lang="zh-CN" altLang="en-US" sz="2000" b="1" dirty="0">
              <a:latin typeface="华文中宋" panose="02010600040101010101" charset="-122"/>
              <a:ea typeface="华文中宋" panose="02010600040101010101" charset="-122"/>
            </a:endParaRPr>
          </a:p>
          <a:p>
            <a:pPr indent="0" algn="just">
              <a:lnSpc>
                <a:spcPct val="150000"/>
              </a:lnSpc>
              <a:spcBef>
                <a:spcPts val="600"/>
              </a:spcBef>
              <a:buFont typeface="+mj-lt"/>
              <a:buNone/>
            </a:pPr>
            <a:endParaRPr lang="zh-CN" altLang="en-US" sz="2000" b="1" dirty="0">
              <a:latin typeface="华文中宋" panose="02010600040101010101" charset="-122"/>
              <a:ea typeface="华文中宋" panose="02010600040101010101" charset="-122"/>
            </a:endParaRPr>
          </a:p>
        </p:txBody>
      </p:sp>
      <p:grpSp>
        <p:nvGrpSpPr>
          <p:cNvPr id="3" name="组合 2"/>
          <p:cNvGrpSpPr/>
          <p:nvPr/>
        </p:nvGrpSpPr>
        <p:grpSpPr>
          <a:xfrm>
            <a:off x="1377273" y="1431039"/>
            <a:ext cx="1075451" cy="2623131"/>
            <a:chOff x="1377273" y="1431039"/>
            <a:chExt cx="1075451" cy="2623131"/>
          </a:xfrm>
        </p:grpSpPr>
        <p:grpSp>
          <p:nvGrpSpPr>
            <p:cNvPr id="12" name="组合 11"/>
            <p:cNvGrpSpPr/>
            <p:nvPr/>
          </p:nvGrpSpPr>
          <p:grpSpPr>
            <a:xfrm>
              <a:off x="1377273" y="1431039"/>
              <a:ext cx="1075451" cy="2623131"/>
              <a:chOff x="3039971" y="2125472"/>
              <a:chExt cx="1075451" cy="2623131"/>
            </a:xfrm>
          </p:grpSpPr>
          <p:sp>
            <p:nvSpPr>
              <p:cNvPr id="14"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
            <a:ext cx="12192000" cy="6858002"/>
            <a:chOff x="0" y="-1"/>
            <a:chExt cx="12192000" cy="6858002"/>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0" name="文本框 9"/>
          <p:cNvSpPr txBox="1"/>
          <p:nvPr/>
        </p:nvSpPr>
        <p:spPr>
          <a:xfrm>
            <a:off x="1236000" y="2366025"/>
            <a:ext cx="9720000" cy="706755"/>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charset="-122"/>
                <a:ea typeface="华文中宋" panose="02010600040101010101" charset="-122"/>
              </a:defRPr>
            </a:lvl1pPr>
          </a:lstStyle>
          <a:p>
            <a:pPr algn="ctr"/>
            <a:r>
              <a:rPr lang="zh-CN" altLang="en-US" sz="4000" dirty="0">
                <a:ln w="6350">
                  <a:noFill/>
                </a:ln>
                <a:solidFill>
                  <a:schemeClr val="bg1"/>
                </a:solidFill>
                <a:effectLst>
                  <a:outerShdw blurRad="38100" dist="38100" dir="2700000" algn="tl">
                    <a:srgbClr val="000000">
                      <a:alpha val="43137"/>
                    </a:srgbClr>
                  </a:outerShdw>
                </a:effectLst>
              </a:rPr>
              <a:t>课程基本情况及考核要求</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a:off x="1236000" y="3334320"/>
            <a:ext cx="972000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1687830" y="1423670"/>
            <a:ext cx="9422765" cy="3856990"/>
            <a:chOff x="10337" y="2050"/>
            <a:chExt cx="6839" cy="7131"/>
          </a:xfrm>
        </p:grpSpPr>
        <p:grpSp>
          <p:nvGrpSpPr>
            <p:cNvPr id="2" name="组合 1"/>
            <p:cNvGrpSpPr/>
            <p:nvPr/>
          </p:nvGrpSpPr>
          <p:grpSpPr>
            <a:xfrm>
              <a:off x="10337" y="2050"/>
              <a:ext cx="6839" cy="7131"/>
              <a:chOff x="996335" y="985623"/>
              <a:chExt cx="10187575" cy="5006916"/>
            </a:xfrm>
          </p:grpSpPr>
          <p:sp>
            <p:nvSpPr>
              <p:cNvPr id="3" name="矩形 2"/>
              <p:cNvSpPr/>
              <p:nvPr/>
            </p:nvSpPr>
            <p:spPr>
              <a:xfrm flipV="1">
                <a:off x="996335" y="1456539"/>
                <a:ext cx="10080000" cy="4536000"/>
              </a:xfrm>
              <a:prstGeom prst="rect">
                <a:avLst/>
              </a:prstGeom>
              <a:gradFill>
                <a:gsLst>
                  <a:gs pos="0">
                    <a:srgbClr val="B51317"/>
                  </a:gs>
                  <a:gs pos="100000">
                    <a:srgbClr val="FFFFFF"/>
                  </a:gs>
                </a:gsLst>
                <a:lin ang="5400000" scaled="0"/>
              </a:gradFill>
              <a:ln w="19050">
                <a:gradFill>
                  <a:gsLst>
                    <a:gs pos="100000">
                      <a:schemeClr val="bg1">
                        <a:lumMod val="95000"/>
                      </a:schemeClr>
                    </a:gs>
                    <a:gs pos="0">
                      <a:srgbClr val="B51317"/>
                    </a:gs>
                  </a:gsLst>
                  <a:lin ang="54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flipV="1">
                <a:off x="1103912" y="1348963"/>
                <a:ext cx="10079998" cy="4536000"/>
              </a:xfrm>
              <a:prstGeom prst="rect">
                <a:avLst/>
              </a:prstGeom>
              <a:solidFill>
                <a:schemeClr val="bg1"/>
              </a:solidFill>
              <a:ln w="12700">
                <a:gradFill>
                  <a:gsLst>
                    <a:gs pos="100000">
                      <a:srgbClr val="B51317"/>
                    </a:gs>
                    <a:gs pos="0">
                      <a:srgbClr val="FFFFFF"/>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1783996" y="985623"/>
                <a:ext cx="144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7" name="组合 26"/>
            <p:cNvGrpSpPr/>
            <p:nvPr/>
          </p:nvGrpSpPr>
          <p:grpSpPr>
            <a:xfrm>
              <a:off x="10869" y="2052"/>
              <a:ext cx="2025" cy="1023"/>
              <a:chOff x="1531449" y="2065495"/>
              <a:chExt cx="1503593" cy="720001"/>
            </a:xfrm>
          </p:grpSpPr>
          <p:sp>
            <p:nvSpPr>
              <p:cNvPr id="28" name="矩形 27"/>
              <p:cNvSpPr/>
              <p:nvPr/>
            </p:nvSpPr>
            <p:spPr>
              <a:xfrm>
                <a:off x="1531449" y="2065496"/>
                <a:ext cx="144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28"/>
              <p:cNvSpPr/>
              <p:nvPr/>
            </p:nvSpPr>
            <p:spPr>
              <a:xfrm>
                <a:off x="1675646" y="2065495"/>
                <a:ext cx="1359396" cy="720001"/>
              </a:xfrm>
              <a:prstGeom prst="rect">
                <a:avLst/>
              </a:prstGeom>
              <a:solidFill>
                <a:srgbClr val="B51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1590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cap="none" spc="0" normalizeH="0" baseline="0" dirty="0">
                    <a:ln w="22225">
                      <a:noFill/>
                      <a:prstDash val="solid"/>
                    </a:ln>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课程基本情况</a:t>
                </a:r>
                <a:endParaRPr kumimoji="0" lang="zh-CN" altLang="en-US" sz="2000" b="1" i="0" u="none" strike="noStrike" cap="none" spc="0" normalizeH="0" baseline="0" dirty="0">
                  <a:ln w="22225">
                    <a:noFill/>
                    <a:prstDash val="solid"/>
                  </a:ln>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0" name="矩形 29"/>
              <p:cNvSpPr/>
              <p:nvPr/>
            </p:nvSpPr>
            <p:spPr>
              <a:xfrm>
                <a:off x="1531450" y="2065496"/>
                <a:ext cx="72000" cy="720000"/>
              </a:xfrm>
              <a:prstGeom prst="rect">
                <a:avLst/>
              </a:prstGeom>
              <a:solidFill>
                <a:srgbClr val="B51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34" name="矩形 33"/>
            <p:cNvSpPr/>
            <p:nvPr/>
          </p:nvSpPr>
          <p:spPr>
            <a:xfrm>
              <a:off x="10788" y="3476"/>
              <a:ext cx="6110" cy="1036"/>
            </a:xfrm>
            <a:prstGeom prst="rect">
              <a:avLst/>
            </a:prstGeom>
          </p:spPr>
          <p:txBody>
            <a:bodyPr wrap="square">
              <a:spAutoFit/>
            </a:bodyPr>
            <a:p>
              <a:pPr marL="0" marR="0" lvl="0" indent="0" algn="just" defTabSz="914400" rtl="0" eaLnBrk="1" fontAlgn="auto" latinLnBrk="0" hangingPunct="1">
                <a:lnSpc>
                  <a:spcPct val="150000"/>
                </a:lnSpc>
                <a:spcBef>
                  <a:spcPts val="0"/>
                </a:spcBef>
                <a:spcAft>
                  <a:spcPts val="1200"/>
                </a:spcAft>
                <a:buClrTx/>
                <a:buSzTx/>
                <a:buFontTx/>
                <a:buNone/>
                <a:defRPr/>
              </a:pP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endParaRPr>
            </a:p>
          </p:txBody>
        </p:sp>
      </p:grpSp>
      <p:sp>
        <p:nvSpPr>
          <p:cNvPr id="7" name="文本框 6"/>
          <p:cNvSpPr txBox="1"/>
          <p:nvPr/>
        </p:nvSpPr>
        <p:spPr>
          <a:xfrm>
            <a:off x="2176145" y="2273935"/>
            <a:ext cx="8703945" cy="2506980"/>
          </a:xfrm>
          <a:prstGeom prst="rect">
            <a:avLst/>
          </a:prstGeom>
          <a:noFill/>
        </p:spPr>
        <p:txBody>
          <a:bodyPr wrap="square" rtlCol="0">
            <a:spAutoFit/>
          </a:bodyPr>
          <a:p>
            <a:pPr marL="342900" indent="-342900" algn="l" fontAlgn="auto">
              <a:lnSpc>
                <a:spcPct val="150000"/>
              </a:lnSpc>
              <a:spcBef>
                <a:spcPts val="500"/>
              </a:spcBef>
              <a:spcAft>
                <a:spcPts val="500"/>
              </a:spcAft>
              <a:buFont typeface="Wingdings" panose="05000000000000000000" charset="0"/>
              <a:buChar char="Ø"/>
            </a:pPr>
            <a:r>
              <a:rPr lang="zh-CN" altLang="en-US" sz="2200" b="1">
                <a:latin typeface="楷体" panose="02010609060101010101" pitchFamily="49" charset="-122"/>
                <a:ea typeface="楷体" panose="02010609060101010101" pitchFamily="49" charset="-122"/>
                <a:cs typeface="楷体" panose="02010609060101010101" pitchFamily="49" charset="-122"/>
                <a:sym typeface="+mn-ea"/>
              </a:rPr>
              <a:t>学时与学分：3学分（每周课堂授课</a:t>
            </a:r>
            <a:r>
              <a:rPr lang="en-US" altLang="zh-CN" sz="2200" b="1">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200" b="1">
                <a:latin typeface="楷体" panose="02010609060101010101" pitchFamily="49" charset="-122"/>
                <a:ea typeface="楷体" panose="02010609060101010101" pitchFamily="49" charset="-122"/>
                <a:cs typeface="楷体" panose="02010609060101010101" pitchFamily="49" charset="-122"/>
                <a:sym typeface="+mn-ea"/>
              </a:rPr>
              <a:t>学时</a:t>
            </a:r>
            <a:r>
              <a:rPr lang="en-US" altLang="zh-CN" sz="2200" b="1">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200" b="1">
                <a:latin typeface="楷体" panose="02010609060101010101" pitchFamily="49" charset="-122"/>
                <a:ea typeface="楷体" panose="02010609060101010101" pitchFamily="49" charset="-122"/>
                <a:cs typeface="楷体" panose="02010609060101010101" pitchFamily="49" charset="-122"/>
                <a:sym typeface="+mn-ea"/>
              </a:rPr>
              <a:t>课下阅读实践</a:t>
            </a:r>
            <a:r>
              <a:rPr lang="en-US" altLang="zh-CN" sz="2200" b="1">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200" b="1">
                <a:latin typeface="楷体" panose="02010609060101010101" pitchFamily="49" charset="-122"/>
                <a:ea typeface="楷体" panose="02010609060101010101" pitchFamily="49" charset="-122"/>
                <a:cs typeface="楷体" panose="02010609060101010101" pitchFamily="49" charset="-122"/>
                <a:sym typeface="+mn-ea"/>
              </a:rPr>
              <a:t>学时）  </a:t>
            </a:r>
            <a:endParaRPr lang="zh-CN" altLang="en-US" sz="2200" b="1">
              <a:latin typeface="楷体" panose="02010609060101010101" pitchFamily="49" charset="-122"/>
              <a:ea typeface="楷体" panose="02010609060101010101" pitchFamily="49" charset="-122"/>
              <a:cs typeface="楷体" panose="02010609060101010101" pitchFamily="49" charset="-122"/>
            </a:endParaRPr>
          </a:p>
          <a:p>
            <a:pPr marL="342900" indent="-342900" algn="just" fontAlgn="auto">
              <a:lnSpc>
                <a:spcPct val="150000"/>
              </a:lnSpc>
              <a:spcBef>
                <a:spcPts val="500"/>
              </a:spcBef>
              <a:spcAft>
                <a:spcPts val="500"/>
              </a:spcAft>
              <a:buFont typeface="Wingdings" panose="05000000000000000000" charset="0"/>
              <a:buChar char="Ø"/>
            </a:pPr>
            <a:r>
              <a:rPr lang="zh-CN" altLang="en-US" sz="2200" b="1">
                <a:latin typeface="楷体" panose="02010609060101010101" pitchFamily="49" charset="-122"/>
                <a:ea typeface="楷体" panose="02010609060101010101" pitchFamily="49" charset="-122"/>
                <a:cs typeface="楷体" panose="02010609060101010101" pitchFamily="49" charset="-122"/>
                <a:sym typeface="+mn-ea"/>
              </a:rPr>
              <a:t>专题与授课方式：教师讲授+课堂讨论</a:t>
            </a:r>
            <a:endParaRPr lang="zh-CN" altLang="en-US" sz="2200" b="1">
              <a:latin typeface="楷体" panose="02010609060101010101" pitchFamily="49" charset="-122"/>
              <a:ea typeface="楷体" panose="02010609060101010101" pitchFamily="49" charset="-122"/>
              <a:cs typeface="楷体" panose="02010609060101010101" pitchFamily="49" charset="-122"/>
            </a:endParaRPr>
          </a:p>
          <a:p>
            <a:pPr marL="342900" indent="-342900" algn="just" fontAlgn="auto">
              <a:lnSpc>
                <a:spcPct val="150000"/>
              </a:lnSpc>
              <a:spcBef>
                <a:spcPts val="500"/>
              </a:spcBef>
              <a:spcAft>
                <a:spcPts val="500"/>
              </a:spcAft>
              <a:buFont typeface="Wingdings" panose="05000000000000000000" charset="0"/>
              <a:buChar char="Ø"/>
            </a:pPr>
            <a:r>
              <a:rPr lang="zh-CN" altLang="en-US" sz="2200" b="1">
                <a:latin typeface="楷体" panose="02010609060101010101" pitchFamily="49" charset="-122"/>
                <a:ea typeface="楷体" panose="02010609060101010101" pitchFamily="49" charset="-122"/>
                <a:cs typeface="楷体" panose="02010609060101010101" pitchFamily="49" charset="-122"/>
                <a:sym typeface="+mn-ea"/>
              </a:rPr>
              <a:t>教学管理模式：主持人+课堂主管教师+专题主讲教师+助教</a:t>
            </a:r>
            <a:endParaRPr lang="zh-CN" altLang="en-US" sz="2200" b="1">
              <a:latin typeface="楷体" panose="02010609060101010101" pitchFamily="49" charset="-122"/>
              <a:ea typeface="楷体" panose="02010609060101010101" pitchFamily="49" charset="-122"/>
              <a:cs typeface="楷体" panose="02010609060101010101" pitchFamily="49" charset="-122"/>
            </a:endParaRPr>
          </a:p>
          <a:p>
            <a:pPr marL="342900" indent="-342900" algn="just" fontAlgn="auto">
              <a:lnSpc>
                <a:spcPct val="150000"/>
              </a:lnSpc>
              <a:spcBef>
                <a:spcPts val="500"/>
              </a:spcBef>
              <a:spcAft>
                <a:spcPts val="500"/>
              </a:spcAft>
              <a:buFont typeface="Wingdings" panose="05000000000000000000" charset="0"/>
              <a:buChar char="Ø"/>
            </a:pPr>
            <a:r>
              <a:rPr lang="zh-CN" altLang="en-US" sz="2200" b="1">
                <a:latin typeface="楷体" panose="02010609060101010101" pitchFamily="49" charset="-122"/>
                <a:ea typeface="楷体" panose="02010609060101010101" pitchFamily="49" charset="-122"/>
                <a:cs typeface="楷体" panose="02010609060101010101" pitchFamily="49" charset="-122"/>
                <a:sym typeface="+mn-ea"/>
              </a:rPr>
              <a:t>教材：《毛泽东思想和中国特色社会主义理论体系概论》20</a:t>
            </a:r>
            <a:r>
              <a:rPr lang="en-US" altLang="zh-CN" sz="2200" b="1">
                <a:latin typeface="楷体" panose="02010609060101010101" pitchFamily="49" charset="-122"/>
                <a:ea typeface="楷体" panose="02010609060101010101" pitchFamily="49" charset="-122"/>
                <a:cs typeface="楷体" panose="02010609060101010101" pitchFamily="49" charset="-122"/>
                <a:sym typeface="+mn-ea"/>
              </a:rPr>
              <a:t>23</a:t>
            </a:r>
            <a:r>
              <a:rPr lang="zh-CN" altLang="en-US" sz="2200" b="1">
                <a:latin typeface="楷体" panose="02010609060101010101" pitchFamily="49" charset="-122"/>
                <a:ea typeface="楷体" panose="02010609060101010101" pitchFamily="49" charset="-122"/>
                <a:cs typeface="楷体" panose="02010609060101010101" pitchFamily="49" charset="-122"/>
                <a:sym typeface="+mn-ea"/>
              </a:rPr>
              <a:t>年版</a:t>
            </a:r>
            <a:r>
              <a:rPr lang="en-US" altLang="zh-CN" b="1" dirty="0">
                <a:latin typeface="华文中宋" panose="02010600040101010101" charset="-122"/>
                <a:ea typeface="华文中宋" panose="02010600040101010101" charset="-122"/>
                <a:cs typeface="+mn-ea"/>
                <a:sym typeface="+mn-lt"/>
              </a:rPr>
              <a:t> </a:t>
            </a:r>
            <a:endParaRPr lang="en-US" altLang="zh-CN" b="1" dirty="0">
              <a:latin typeface="华文中宋" panose="02010600040101010101" charset="-122"/>
              <a:ea typeface="华文中宋" panose="020106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rot="0">
            <a:off x="1687830" y="1088390"/>
            <a:ext cx="9422765" cy="4852035"/>
            <a:chOff x="996335" y="985623"/>
            <a:chExt cx="10187575" cy="5006916"/>
          </a:xfrm>
        </p:grpSpPr>
        <p:sp>
          <p:nvSpPr>
            <p:cNvPr id="3" name="矩形 2"/>
            <p:cNvSpPr/>
            <p:nvPr/>
          </p:nvSpPr>
          <p:spPr>
            <a:xfrm flipV="1">
              <a:off x="996335" y="1456539"/>
              <a:ext cx="10080000" cy="4536000"/>
            </a:xfrm>
            <a:prstGeom prst="rect">
              <a:avLst/>
            </a:prstGeom>
            <a:gradFill>
              <a:gsLst>
                <a:gs pos="0">
                  <a:srgbClr val="B51317"/>
                </a:gs>
                <a:gs pos="100000">
                  <a:srgbClr val="FFFFFF"/>
                </a:gs>
              </a:gsLst>
              <a:lin ang="5400000" scaled="0"/>
            </a:gradFill>
            <a:ln w="19050">
              <a:gradFill>
                <a:gsLst>
                  <a:gs pos="100000">
                    <a:schemeClr val="bg1">
                      <a:lumMod val="95000"/>
                    </a:schemeClr>
                  </a:gs>
                  <a:gs pos="0">
                    <a:srgbClr val="B51317"/>
                  </a:gs>
                </a:gsLst>
                <a:lin ang="54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flipV="1">
              <a:off x="1103912" y="1348963"/>
              <a:ext cx="10079998" cy="4536000"/>
            </a:xfrm>
            <a:prstGeom prst="rect">
              <a:avLst/>
            </a:prstGeom>
            <a:solidFill>
              <a:schemeClr val="bg1"/>
            </a:solidFill>
            <a:ln w="12700">
              <a:gradFill>
                <a:gsLst>
                  <a:gs pos="100000">
                    <a:srgbClr val="B51317"/>
                  </a:gs>
                  <a:gs pos="0">
                    <a:srgbClr val="FFFFFF"/>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1783996" y="985623"/>
              <a:ext cx="144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7" name="组合 26"/>
          <p:cNvGrpSpPr/>
          <p:nvPr/>
        </p:nvGrpSpPr>
        <p:grpSpPr>
          <a:xfrm rot="0">
            <a:off x="2420620" y="1089660"/>
            <a:ext cx="2790190" cy="553085"/>
            <a:chOff x="1531449" y="2065495"/>
            <a:chExt cx="1503593" cy="720001"/>
          </a:xfrm>
        </p:grpSpPr>
        <p:sp>
          <p:nvSpPr>
            <p:cNvPr id="28" name="矩形 27"/>
            <p:cNvSpPr/>
            <p:nvPr/>
          </p:nvSpPr>
          <p:spPr>
            <a:xfrm>
              <a:off x="1531449" y="2065496"/>
              <a:ext cx="144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28"/>
            <p:cNvSpPr/>
            <p:nvPr/>
          </p:nvSpPr>
          <p:spPr>
            <a:xfrm>
              <a:off x="1675646" y="2065495"/>
              <a:ext cx="1359396" cy="720001"/>
            </a:xfrm>
            <a:prstGeom prst="rect">
              <a:avLst/>
            </a:prstGeom>
            <a:solidFill>
              <a:srgbClr val="B51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1590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cap="none" spc="0" normalizeH="0" baseline="0" dirty="0">
                  <a:ln w="22225">
                    <a:noFill/>
                    <a:prstDash val="solid"/>
                  </a:ln>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课程基本情况</a:t>
              </a:r>
              <a:endParaRPr kumimoji="0" lang="zh-CN" altLang="en-US" sz="2000" b="1" i="0" u="none" strike="noStrike" cap="none" spc="0" normalizeH="0" baseline="0" dirty="0">
                <a:ln w="22225">
                  <a:noFill/>
                  <a:prstDash val="solid"/>
                </a:ln>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0" name="矩形 29"/>
            <p:cNvSpPr/>
            <p:nvPr/>
          </p:nvSpPr>
          <p:spPr>
            <a:xfrm>
              <a:off x="1531450" y="2065496"/>
              <a:ext cx="72000" cy="720000"/>
            </a:xfrm>
            <a:prstGeom prst="rect">
              <a:avLst/>
            </a:prstGeom>
            <a:solidFill>
              <a:srgbClr val="B51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34" name="矩形 33"/>
          <p:cNvSpPr/>
          <p:nvPr/>
        </p:nvSpPr>
        <p:spPr>
          <a:xfrm>
            <a:off x="2309495" y="1859915"/>
            <a:ext cx="8418195" cy="560070"/>
          </a:xfrm>
          <a:prstGeom prst="rect">
            <a:avLst/>
          </a:prstGeom>
        </p:spPr>
        <p:txBody>
          <a:bodyPr wrap="square">
            <a:spAutoFit/>
          </a:bodyPr>
          <a:p>
            <a:pPr marL="0" marR="0" lvl="0" indent="0" algn="just" defTabSz="914400" rtl="0" eaLnBrk="1" fontAlgn="auto" latinLnBrk="0" hangingPunct="1">
              <a:lnSpc>
                <a:spcPct val="150000"/>
              </a:lnSpc>
              <a:spcBef>
                <a:spcPts val="0"/>
              </a:spcBef>
              <a:spcAft>
                <a:spcPts val="1200"/>
              </a:spcAft>
              <a:buClrTx/>
              <a:buSzTx/>
              <a:buFontTx/>
              <a:buNone/>
              <a:defRPr/>
            </a:pP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endParaRPr>
          </a:p>
        </p:txBody>
      </p:sp>
      <p:sp>
        <p:nvSpPr>
          <p:cNvPr id="8" name="矩形 7"/>
          <p:cNvSpPr/>
          <p:nvPr/>
        </p:nvSpPr>
        <p:spPr>
          <a:xfrm>
            <a:off x="1972310" y="1642745"/>
            <a:ext cx="8845550" cy="4053840"/>
          </a:xfrm>
          <a:prstGeom prst="rect">
            <a:avLst/>
          </a:prstGeom>
        </p:spPr>
        <p:txBody>
          <a:bodyPr wrap="square">
            <a:spAutoFit/>
          </a:bodyPr>
          <a:p>
            <a:pPr indent="504190" algn="just" fontAlgn="auto">
              <a:lnSpc>
                <a:spcPct val="150000"/>
              </a:lnSpc>
              <a:spcBef>
                <a:spcPts val="600"/>
              </a:spcBef>
              <a:spcAft>
                <a:spcPts val="600"/>
              </a:spcAft>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考勤10分、讨论10分、课程论文30分、期末闭卷考试50分。</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indent="504190" algn="just" fontAlgn="auto">
              <a:lnSpc>
                <a:spcPct val="150000"/>
              </a:lnSpc>
              <a:spcBef>
                <a:spcPts val="300"/>
              </a:spcBef>
              <a:spcAft>
                <a:spcPts val="300"/>
              </a:spcAft>
            </a:pPr>
            <a:r>
              <a:rPr lang="zh-CN" altLang="en-US" sz="2000" b="1">
                <a:solidFill>
                  <a:srgbClr val="FF0000"/>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楷体" panose="02010609060101010101" pitchFamily="49" charset="-122"/>
                <a:sym typeface="+mn-ea"/>
              </a:rPr>
              <a:t>考勤（10分）：</a:t>
            </a:r>
            <a:r>
              <a:rPr lang="zh-CN" altLang="en-US" sz="2000">
                <a:latin typeface="楷体" panose="02010609060101010101" pitchFamily="49" charset="-122"/>
                <a:ea typeface="楷体" panose="02010609060101010101" pitchFamily="49" charset="-122"/>
                <a:cs typeface="楷体" panose="02010609060101010101" pitchFamily="49" charset="-122"/>
                <a:sym typeface="+mn-ea"/>
              </a:rPr>
              <a:t>缺一次课扣3分，扣完10分为止。如果学生有事情不能出席，必须事先书面请假，事后补假一概不予考虑。</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indent="504190" algn="just" fontAlgn="auto">
              <a:lnSpc>
                <a:spcPct val="150000"/>
              </a:lnSpc>
              <a:spcBef>
                <a:spcPts val="300"/>
              </a:spcBef>
              <a:spcAft>
                <a:spcPts val="300"/>
              </a:spcAft>
            </a:pPr>
            <a:r>
              <a:rPr lang="zh-CN" altLang="en-US" sz="2000" b="1">
                <a:solidFill>
                  <a:srgbClr val="FF0000"/>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楷体" panose="02010609060101010101" pitchFamily="49" charset="-122"/>
                <a:sym typeface="+mn-ea"/>
              </a:rPr>
              <a:t>讨论（10分）</a:t>
            </a:r>
            <a:r>
              <a:rPr lang="zh-CN" altLang="en-US" sz="2000" b="1">
                <a:solidFill>
                  <a:srgbClr val="FF0000"/>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a:latin typeface="楷体" panose="02010609060101010101" pitchFamily="49" charset="-122"/>
                <a:ea typeface="楷体" panose="02010609060101010101" pitchFamily="49" charset="-122"/>
                <a:cs typeface="楷体" panose="02010609060101010101" pitchFamily="49" charset="-122"/>
                <a:sym typeface="+mn-ea"/>
              </a:rPr>
              <a:t>由每次课后提问，讨论课发言、提问、点评等构成。</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indent="504190" algn="just" fontAlgn="auto">
              <a:lnSpc>
                <a:spcPct val="150000"/>
              </a:lnSpc>
              <a:spcBef>
                <a:spcPts val="300"/>
              </a:spcBef>
              <a:spcAft>
                <a:spcPts val="300"/>
              </a:spcAft>
            </a:pPr>
            <a:r>
              <a:rPr lang="zh-CN" altLang="en-US" sz="2000" b="1">
                <a:solidFill>
                  <a:srgbClr val="FF0000"/>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楷体" panose="02010609060101010101" pitchFamily="49" charset="-122"/>
                <a:sym typeface="+mn-ea"/>
              </a:rPr>
              <a:t>课程论文（30分，一般在第1</a:t>
            </a:r>
            <a:r>
              <a:rPr lang="en-US" altLang="zh-CN" sz="2000" b="1">
                <a:solidFill>
                  <a:srgbClr val="FF0000"/>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楷体" panose="02010609060101010101" pitchFamily="49" charset="-122"/>
                <a:sym typeface="+mn-ea"/>
              </a:rPr>
              <a:t>3</a:t>
            </a:r>
            <a:r>
              <a:rPr lang="zh-CN" altLang="en-US" sz="2000" b="1">
                <a:solidFill>
                  <a:srgbClr val="FF0000"/>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楷体" panose="02010609060101010101" pitchFamily="49" charset="-122"/>
                <a:sym typeface="+mn-ea"/>
              </a:rPr>
              <a:t>周收取）：</a:t>
            </a:r>
            <a:r>
              <a:rPr lang="zh-CN" altLang="en-US" sz="2000">
                <a:latin typeface="楷体" panose="02010609060101010101" pitchFamily="49" charset="-122"/>
                <a:ea typeface="楷体" panose="02010609060101010101" pitchFamily="49" charset="-122"/>
                <a:cs typeface="楷体" panose="02010609060101010101" pitchFamily="49" charset="-122"/>
                <a:sym typeface="+mn-ea"/>
              </a:rPr>
              <a:t>5000字左右的一篇论文：题目自拟，需要有摘要和关键词，摘要、关键词、正文部分：宋体小四。题目：黑体三号，1.5倍行距，如有引用须写脚注和参考文献。严禁抄袭。以纸质版和电子版两种形式进行提交。其中，纸质版作为评分依据，电子版留作存档。</a:t>
            </a:r>
            <a:r>
              <a:rPr lang="zh-CN" altLang="en-US" sz="2000" b="1">
                <a:sym typeface="+mn-ea"/>
              </a:rPr>
              <a:t> </a:t>
            </a:r>
            <a:endParaRPr lang="en-US" altLang="zh-CN" sz="2000"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a:alphaModFix amt="35000"/>
            <a:extLst>
              <a:ext uri="{28A0092B-C50C-407E-A947-70E740481C1C}">
                <a14:useLocalDpi xmlns:a14="http://schemas.microsoft.com/office/drawing/2010/main" val="0"/>
              </a:ext>
            </a:extLst>
          </a:blip>
          <a:srcRect l="13355" t="14763" r="16000" b="28151"/>
          <a:stretch>
            <a:fillRect/>
          </a:stretch>
        </p:blipFill>
        <p:spPr>
          <a:xfrm>
            <a:off x="-17324" y="-45699"/>
            <a:ext cx="11149781" cy="6903699"/>
          </a:xfrm>
          <a:prstGeom prst="rect">
            <a:avLst/>
          </a:prstGeom>
          <a:effectLst>
            <a:outerShdw blurRad="88900" dist="50800" dir="5400000" algn="ctr" rotWithShape="0">
              <a:srgbClr val="000000">
                <a:alpha val="29000"/>
              </a:srgbClr>
            </a:outerShdw>
          </a:effectLst>
        </p:spPr>
      </p:pic>
      <p:sp>
        <p:nvSpPr>
          <p:cNvPr id="18" name="矩形 17"/>
          <p:cNvSpPr/>
          <p:nvPr/>
        </p:nvSpPr>
        <p:spPr>
          <a:xfrm rot="5400000">
            <a:off x="4393121" y="-895181"/>
            <a:ext cx="6903697" cy="8694059"/>
          </a:xfrm>
          <a:prstGeom prst="rect">
            <a:avLst/>
          </a:prstGeom>
          <a:gradFill flip="none" rotWithShape="1">
            <a:gsLst>
              <a:gs pos="100000">
                <a:srgbClr val="EDE4CE"/>
              </a:gs>
              <a:gs pos="45000">
                <a:srgbClr val="EDE4CE">
                  <a:alpha val="66000"/>
                </a:srgbClr>
              </a:gs>
              <a:gs pos="28800">
                <a:srgbClr val="EDE4CE">
                  <a:alpha val="62000"/>
                </a:srgbClr>
              </a:gs>
              <a:gs pos="82000">
                <a:srgbClr val="EDE4CE"/>
              </a:gs>
              <a:gs pos="0">
                <a:srgbClr val="EDE4CE">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3"/>
          <p:cNvSpPr>
            <a:spLocks noChangeArrowheads="1"/>
          </p:cNvSpPr>
          <p:nvPr/>
        </p:nvSpPr>
        <p:spPr bwMode="auto">
          <a:xfrm>
            <a:off x="997921" y="1508387"/>
            <a:ext cx="10092446"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9pPr>
          </a:lstStyle>
          <a:p>
            <a:pPr algn="just" eaLnBrk="1" hangingPunct="1">
              <a:lnSpc>
                <a:spcPct val="150000"/>
              </a:lnSpc>
              <a:spcBef>
                <a:spcPct val="0"/>
              </a:spcBef>
              <a:buFontTx/>
              <a:buNone/>
            </a:pPr>
            <a:r>
              <a:rPr lang="en-US" altLang="zh-CN" sz="2000" dirty="0" smtClean="0"/>
              <a:t>       1840</a:t>
            </a:r>
            <a:r>
              <a:rPr lang="zh-CN" altLang="en-US" sz="2000" dirty="0"/>
              <a:t>年鸦片战争以后，由于西方列强的入侵和封建统治的腐败，中国逐步成为半殖民地半封建社会，</a:t>
            </a:r>
            <a:r>
              <a:rPr lang="zh-CN" altLang="en-US" sz="2000" b="1" dirty="0">
                <a:solidFill>
                  <a:srgbClr val="C00000"/>
                </a:solidFill>
              </a:rPr>
              <a:t>国家蒙辱、人民蒙难、文明蒙尘</a:t>
            </a:r>
            <a:r>
              <a:rPr lang="zh-CN" altLang="en-US" sz="2000" dirty="0"/>
              <a:t>，中华民族遭受了前所未有的劫难。</a:t>
            </a:r>
            <a:endParaRPr lang="zh-CN" altLang="en-US" sz="2000" dirty="0"/>
          </a:p>
        </p:txBody>
      </p:sp>
      <p:sp>
        <p:nvSpPr>
          <p:cNvPr id="62" name="等腰三角形 61"/>
          <p:cNvSpPr/>
          <p:nvPr/>
        </p:nvSpPr>
        <p:spPr>
          <a:xfrm>
            <a:off x="1929548" y="4325315"/>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6005490" y="4335948"/>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9950405" y="4335948"/>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p:cNvCxnSpPr/>
          <p:nvPr/>
        </p:nvCxnSpPr>
        <p:spPr>
          <a:xfrm>
            <a:off x="-32564" y="4490159"/>
            <a:ext cx="12249963" cy="191"/>
          </a:xfrm>
          <a:prstGeom prst="line">
            <a:avLst/>
          </a:prstGeom>
          <a:ln w="28575">
            <a:solidFill>
              <a:srgbClr val="F2504C"/>
            </a:solidFill>
          </a:ln>
        </p:spPr>
        <p:style>
          <a:lnRef idx="1">
            <a:schemeClr val="accent1"/>
          </a:lnRef>
          <a:fillRef idx="0">
            <a:schemeClr val="accent1"/>
          </a:fillRef>
          <a:effectRef idx="0">
            <a:schemeClr val="accent1"/>
          </a:effectRef>
          <a:fontRef idx="minor">
            <a:schemeClr val="tx1"/>
          </a:fontRef>
        </p:style>
      </p:cxnSp>
      <p:pic>
        <p:nvPicPr>
          <p:cNvPr id="78" name="图片 77" descr="1901XC.jpg"/>
          <p:cNvPicPr/>
          <p:nvPr/>
        </p:nvPicPr>
        <p:blipFill>
          <a:blip r:embed="rId2"/>
          <a:stretch>
            <a:fillRect/>
          </a:stretch>
        </p:blipFill>
        <p:spPr>
          <a:xfrm>
            <a:off x="8818883" y="2688591"/>
            <a:ext cx="2430967" cy="1609329"/>
          </a:xfrm>
          <a:prstGeom prst="rect">
            <a:avLst/>
          </a:prstGeom>
          <a:ln>
            <a:noFill/>
          </a:ln>
          <a:effectLst>
            <a:outerShdw blurRad="292100" dist="139700" dir="2700000" algn="tl" rotWithShape="0">
              <a:srgbClr val="333333">
                <a:alpha val="65000"/>
              </a:srgbClr>
            </a:outerShdw>
          </a:effectLst>
        </p:spPr>
      </p:pic>
      <p:pic>
        <p:nvPicPr>
          <p:cNvPr id="3" name="图片 2" descr="一群人的黑白照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7757" y="2698749"/>
            <a:ext cx="2716486" cy="1600345"/>
          </a:xfrm>
          <a:prstGeom prst="rect">
            <a:avLst/>
          </a:prstGeom>
          <a:ln>
            <a:noFill/>
          </a:ln>
          <a:effectLst>
            <a:outerShdw blurRad="292100" dist="139700" dir="2700000" algn="tl" rotWithShape="0">
              <a:srgbClr val="333333">
                <a:alpha val="65000"/>
              </a:srgbClr>
            </a:outerShdw>
          </a:effectLst>
        </p:spPr>
      </p:pic>
      <p:pic>
        <p:nvPicPr>
          <p:cNvPr id="5" name="图片 4" descr="一群人的黑白照片&#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b="3748"/>
          <a:stretch>
            <a:fillRect/>
          </a:stretch>
        </p:blipFill>
        <p:spPr>
          <a:xfrm>
            <a:off x="691741" y="2728935"/>
            <a:ext cx="2691539" cy="1583042"/>
          </a:xfrm>
          <a:prstGeom prst="rect">
            <a:avLst/>
          </a:prstGeom>
          <a:ln>
            <a:noFill/>
          </a:ln>
          <a:effectLst>
            <a:outerShdw blurRad="292100" dist="139700" dir="2700000" algn="tl" rotWithShape="0">
              <a:srgbClr val="333333">
                <a:alpha val="65000"/>
              </a:srgbClr>
            </a:outerShdw>
          </a:effectLst>
        </p:spPr>
      </p:pic>
      <p:grpSp>
        <p:nvGrpSpPr>
          <p:cNvPr id="4" name="组合 3"/>
          <p:cNvGrpSpPr/>
          <p:nvPr/>
        </p:nvGrpSpPr>
        <p:grpSpPr>
          <a:xfrm>
            <a:off x="685618" y="3897765"/>
            <a:ext cx="2697662" cy="400110"/>
            <a:chOff x="685618" y="3897765"/>
            <a:chExt cx="2697662" cy="400110"/>
          </a:xfrm>
        </p:grpSpPr>
        <p:sp>
          <p:nvSpPr>
            <p:cNvPr id="2" name="矩形 1"/>
            <p:cNvSpPr/>
            <p:nvPr/>
          </p:nvSpPr>
          <p:spPr>
            <a:xfrm>
              <a:off x="685618" y="3956011"/>
              <a:ext cx="2697662" cy="333414"/>
            </a:xfrm>
            <a:prstGeom prst="rect">
              <a:avLst/>
            </a:prstGeom>
            <a:gradFill>
              <a:gsLst>
                <a:gs pos="0">
                  <a:srgbClr val="141414"/>
                </a:gs>
                <a:gs pos="100000">
                  <a:srgbClr val="141414">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1842</a:t>
              </a:r>
              <a:r>
                <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sp>
          <p:nvSpPr>
            <p:cNvPr id="79" name="TextBox 27"/>
            <p:cNvSpPr txBox="1"/>
            <p:nvPr/>
          </p:nvSpPr>
          <p:spPr>
            <a:xfrm>
              <a:off x="2034449" y="3975757"/>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南京条约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37" name="组合 36"/>
          <p:cNvGrpSpPr/>
          <p:nvPr/>
        </p:nvGrpSpPr>
        <p:grpSpPr>
          <a:xfrm>
            <a:off x="4747920" y="3897766"/>
            <a:ext cx="2712665" cy="431960"/>
            <a:chOff x="670615" y="3865915"/>
            <a:chExt cx="2712665" cy="431960"/>
          </a:xfrm>
        </p:grpSpPr>
        <p:sp>
          <p:nvSpPr>
            <p:cNvPr id="38" name="矩形 37"/>
            <p:cNvSpPr/>
            <p:nvPr/>
          </p:nvSpPr>
          <p:spPr>
            <a:xfrm>
              <a:off x="670615" y="3865915"/>
              <a:ext cx="2712665" cy="414212"/>
            </a:xfrm>
            <a:prstGeom prst="rect">
              <a:avLst/>
            </a:prstGeom>
            <a:gradFill>
              <a:gsLst>
                <a:gs pos="0">
                  <a:srgbClr val="141414"/>
                </a:gs>
                <a:gs pos="100000">
                  <a:srgbClr val="141414">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1860</a:t>
              </a:r>
              <a:r>
                <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sp>
          <p:nvSpPr>
            <p:cNvPr id="40" name="TextBox 27"/>
            <p:cNvSpPr txBox="1"/>
            <p:nvPr/>
          </p:nvSpPr>
          <p:spPr>
            <a:xfrm>
              <a:off x="2033690" y="3955351"/>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北京条约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pic>
        <p:nvPicPr>
          <p:cNvPr id="9" name="图片 8" descr="一群人骑着马&#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0500" y="4697926"/>
            <a:ext cx="2657365" cy="1629214"/>
          </a:xfrm>
          <a:prstGeom prst="rect">
            <a:avLst/>
          </a:prstGeom>
          <a:ln>
            <a:noFill/>
          </a:ln>
          <a:effectLst>
            <a:outerShdw blurRad="292100" dist="139700" dir="2700000" algn="tl" rotWithShape="0">
              <a:srgbClr val="333333">
                <a:alpha val="65000"/>
              </a:srgbClr>
            </a:outerShdw>
          </a:effectLst>
        </p:spPr>
      </p:pic>
      <p:pic>
        <p:nvPicPr>
          <p:cNvPr id="14" name="图片 13" descr="建筑与房屋的城市空拍图黑白照&#10;&#10;低可信度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5042" y="4697927"/>
            <a:ext cx="2788174" cy="1660964"/>
          </a:xfrm>
          <a:prstGeom prst="rect">
            <a:avLst/>
          </a:prstGeom>
          <a:ln>
            <a:noFill/>
          </a:ln>
          <a:effectLst>
            <a:outerShdw blurRad="292100" dist="139700" dir="2700000" algn="tl" rotWithShape="0">
              <a:srgbClr val="333333">
                <a:alpha val="65000"/>
              </a:srgbClr>
            </a:outerShdw>
          </a:effectLst>
        </p:spPr>
      </p:pic>
      <p:sp>
        <p:nvSpPr>
          <p:cNvPr id="42" name="等腰三角形 41"/>
          <p:cNvSpPr/>
          <p:nvPr/>
        </p:nvSpPr>
        <p:spPr>
          <a:xfrm flipV="1">
            <a:off x="3898048" y="4503115"/>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flipV="1">
            <a:off x="8136550" y="4502794"/>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828671" y="3747691"/>
            <a:ext cx="2442887" cy="571289"/>
            <a:chOff x="940393" y="3726586"/>
            <a:chExt cx="2442887" cy="571289"/>
          </a:xfrm>
        </p:grpSpPr>
        <p:sp>
          <p:nvSpPr>
            <p:cNvPr id="45" name="矩形 44"/>
            <p:cNvSpPr/>
            <p:nvPr/>
          </p:nvSpPr>
          <p:spPr>
            <a:xfrm>
              <a:off x="940393" y="3726586"/>
              <a:ext cx="2442887" cy="553541"/>
            </a:xfrm>
            <a:prstGeom prst="rect">
              <a:avLst/>
            </a:prstGeom>
            <a:gradFill>
              <a:gsLst>
                <a:gs pos="0">
                  <a:srgbClr val="141414"/>
                </a:gs>
                <a:gs pos="100000">
                  <a:srgbClr val="141414">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32"/>
            <p:cNvSpPr txBox="1"/>
            <p:nvPr/>
          </p:nvSpPr>
          <p:spPr>
            <a:xfrm>
              <a:off x="11605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1901</a:t>
              </a:r>
              <a:r>
                <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sp>
          <p:nvSpPr>
            <p:cNvPr id="47" name="TextBox 27"/>
            <p:cNvSpPr txBox="1"/>
            <p:nvPr/>
          </p:nvSpPr>
          <p:spPr>
            <a:xfrm>
              <a:off x="2147990" y="3955351"/>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辛丑条约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48" name="组合 47"/>
          <p:cNvGrpSpPr/>
          <p:nvPr/>
        </p:nvGrpSpPr>
        <p:grpSpPr>
          <a:xfrm>
            <a:off x="2615042" y="4691084"/>
            <a:ext cx="2788174" cy="406952"/>
            <a:chOff x="685618" y="3890923"/>
            <a:chExt cx="2788174" cy="406952"/>
          </a:xfrm>
        </p:grpSpPr>
        <p:sp>
          <p:nvSpPr>
            <p:cNvPr id="49" name="矩形 48"/>
            <p:cNvSpPr/>
            <p:nvPr/>
          </p:nvSpPr>
          <p:spPr>
            <a:xfrm>
              <a:off x="685618" y="3890923"/>
              <a:ext cx="2788174" cy="406952"/>
            </a:xfrm>
            <a:prstGeom prst="rect">
              <a:avLst/>
            </a:prstGeom>
            <a:gradFill>
              <a:gsLst>
                <a:gs pos="0">
                  <a:srgbClr val="141414"/>
                </a:gs>
                <a:gs pos="100000">
                  <a:srgbClr val="14141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1858</a:t>
              </a:r>
              <a:r>
                <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sp>
          <p:nvSpPr>
            <p:cNvPr id="51" name="TextBox 27"/>
            <p:cNvSpPr txBox="1"/>
            <p:nvPr/>
          </p:nvSpPr>
          <p:spPr>
            <a:xfrm>
              <a:off x="2033690" y="3965625"/>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天津条约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52" name="组合 51"/>
          <p:cNvGrpSpPr/>
          <p:nvPr/>
        </p:nvGrpSpPr>
        <p:grpSpPr>
          <a:xfrm>
            <a:off x="6930500" y="4686151"/>
            <a:ext cx="2657365" cy="421694"/>
            <a:chOff x="685618" y="3876181"/>
            <a:chExt cx="2657365" cy="421694"/>
          </a:xfrm>
        </p:grpSpPr>
        <p:sp>
          <p:nvSpPr>
            <p:cNvPr id="53" name="矩形 52"/>
            <p:cNvSpPr/>
            <p:nvPr/>
          </p:nvSpPr>
          <p:spPr>
            <a:xfrm>
              <a:off x="685618" y="3876181"/>
              <a:ext cx="2657365" cy="421694"/>
            </a:xfrm>
            <a:prstGeom prst="rect">
              <a:avLst/>
            </a:prstGeom>
            <a:gradFill>
              <a:gsLst>
                <a:gs pos="0">
                  <a:srgbClr val="141414"/>
                </a:gs>
                <a:gs pos="100000">
                  <a:srgbClr val="14141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1895</a:t>
              </a:r>
              <a:r>
                <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sp>
          <p:nvSpPr>
            <p:cNvPr id="55" name="TextBox 27"/>
            <p:cNvSpPr txBox="1"/>
            <p:nvPr/>
          </p:nvSpPr>
          <p:spPr>
            <a:xfrm>
              <a:off x="2033690" y="3965625"/>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马关条约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8" name="组合 7"/>
          <p:cNvGrpSpPr/>
          <p:nvPr/>
        </p:nvGrpSpPr>
        <p:grpSpPr>
          <a:xfrm>
            <a:off x="0" y="139700"/>
            <a:ext cx="5295900" cy="460375"/>
            <a:chOff x="0" y="475"/>
            <a:chExt cx="8340" cy="725"/>
          </a:xfrm>
        </p:grpSpPr>
        <p:sp>
          <p:nvSpPr>
            <p:cNvPr id="6" name="矩形 5"/>
            <p:cNvSpPr/>
            <p:nvPr>
              <p:custDataLst>
                <p:tags r:id="rId7"/>
              </p:custDataLst>
            </p:nvPr>
          </p:nvSpPr>
          <p:spPr>
            <a:xfrm>
              <a:off x="1332" y="475"/>
              <a:ext cx="7008" cy="725"/>
            </a:xfrm>
            <a:prstGeom prst="rect">
              <a:avLst/>
            </a:prstGeom>
          </p:spPr>
          <p:txBody>
            <a:bodyPr wrap="none" lIns="91440" tIns="45720" rIns="91440" bIns="45720">
              <a:spAutoFit/>
            </a:bodyPr>
            <a:p>
              <a:pPr algn="l"/>
              <a:r>
                <a:rPr lang="zh-CN" altLang="en-US" sz="2400" b="1" dirty="0">
                  <a:gradFill>
                    <a:gsLst>
                      <a:gs pos="0">
                        <a:srgbClr val="FE4444"/>
                      </a:gs>
                      <a:gs pos="100000">
                        <a:srgbClr val="832B2B"/>
                      </a:gs>
                    </a:gsLst>
                    <a:lin scaled="0"/>
                  </a:gradFill>
                  <a:cs typeface="+mn-ea"/>
                  <a:sym typeface="+mn-lt"/>
                </a:rPr>
                <a:t>一、马克思主义如何传入中国？</a:t>
              </a:r>
              <a:endParaRPr lang="zh-CN" altLang="en-US" sz="2400" b="1" dirty="0">
                <a:gradFill>
                  <a:gsLst>
                    <a:gs pos="0">
                      <a:srgbClr val="FE4444"/>
                    </a:gs>
                    <a:gs pos="100000">
                      <a:srgbClr val="832B2B"/>
                    </a:gs>
                  </a:gsLst>
                  <a:lin scaled="0"/>
                </a:gradFill>
                <a:cs typeface="+mn-ea"/>
                <a:sym typeface="+mn-lt"/>
              </a:endParaRPr>
            </a:p>
          </p:txBody>
        </p:sp>
        <p:sp>
          <p:nvSpPr>
            <p:cNvPr id="10" name="矩形 9"/>
            <p:cNvSpPr/>
            <p:nvPr>
              <p:custDataLst>
                <p:tags r:id="rId8"/>
              </p:custDataLst>
            </p:nvPr>
          </p:nvSpPr>
          <p:spPr>
            <a:xfrm>
              <a:off x="0" y="515"/>
              <a:ext cx="68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sp>
          <p:nvSpPr>
            <p:cNvPr id="11" name="矩形 10"/>
            <p:cNvSpPr/>
            <p:nvPr>
              <p:custDataLst>
                <p:tags r:id="rId9"/>
              </p:custDataLst>
            </p:nvPr>
          </p:nvSpPr>
          <p:spPr>
            <a:xfrm>
              <a:off x="843" y="515"/>
              <a:ext cx="249" cy="483"/>
            </a:xfrm>
            <a:prstGeom prst="rect">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07820" y="2080895"/>
            <a:ext cx="9611360" cy="4554220"/>
          </a:xfrm>
          <a:prstGeom prst="rect">
            <a:avLst/>
          </a:prstGeom>
          <a:noFill/>
        </p:spPr>
        <p:txBody>
          <a:bodyPr wrap="square" rtlCol="0">
            <a:spAutoFit/>
          </a:bodyPr>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000">
                <a:latin typeface="楷体" panose="02010609060101010101" pitchFamily="49" charset="-122"/>
                <a:ea typeface="楷体" panose="02010609060101010101" pitchFamily="49" charset="-122"/>
                <a:cs typeface="楷体" panose="02010609060101010101" pitchFamily="49" charset="-122"/>
                <a:sym typeface="+mn-ea"/>
              </a:rPr>
              <a:t>）《反对本本主义》………[毛泽东选集 1]109-118页。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（2）《矛盾论》……[毛泽东选集 1]299-340页。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（3）《实践论》……[毛泽东选集 1]282-298页。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（4）《&lt;共产党人&gt;发刊词》……[毛泽东选集 2]602-614页。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（5）《新民主主义论》……[毛泽东选集 2]662-711页。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（6）《论联合政府》……[毛泽东选集 3]1029-1100页。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（7）《论人民民主专政》……[毛泽东选集 4]1468-1482页。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（8）《论十大关系》……[毛泽东文集 7]23-49页。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（9） 《关于正确处理人民内部矛盾的问题》…[毛泽东文集 7]204-244页。 </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200"/>
              </a:spcBef>
              <a:spcAft>
                <a:spcPts val="2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（10）习近平：《在纪念毛泽东同志诞辰120周年座谈会上的讲话》[2013-12-26]</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lt"/>
              </a:rPr>
              <a:t> </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lt"/>
              </a:rPr>
              <a:t>。</a:t>
            </a: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lt"/>
            </a:endParaRPr>
          </a:p>
        </p:txBody>
      </p:sp>
      <p:grpSp>
        <p:nvGrpSpPr>
          <p:cNvPr id="2" name="组合 1"/>
          <p:cNvGrpSpPr/>
          <p:nvPr/>
        </p:nvGrpSpPr>
        <p:grpSpPr>
          <a:xfrm>
            <a:off x="3626485" y="1339215"/>
            <a:ext cx="4185920" cy="491490"/>
            <a:chOff x="1883" y="5596"/>
            <a:chExt cx="7087" cy="737"/>
          </a:xfrm>
          <a:solidFill>
            <a:srgbClr val="C02A23"/>
          </a:solidFill>
        </p:grpSpPr>
        <p:sp>
          <p:nvSpPr>
            <p:cNvPr id="4" name="对角圆角矩形 3"/>
            <p:cNvSpPr/>
            <p:nvPr/>
          </p:nvSpPr>
          <p:spPr>
            <a:xfrm flipH="1">
              <a:off x="1883" y="5596"/>
              <a:ext cx="7087" cy="737"/>
            </a:xfrm>
            <a:prstGeom prst="round2DiagRect">
              <a:avLst/>
            </a:prstGeom>
            <a:grp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 name="文本框 4"/>
            <p:cNvSpPr txBox="1"/>
            <p:nvPr/>
          </p:nvSpPr>
          <p:spPr>
            <a:xfrm>
              <a:off x="2539" y="5660"/>
              <a:ext cx="6123" cy="598"/>
            </a:xfrm>
            <a:prstGeom prst="rect">
              <a:avLst/>
            </a:prstGeom>
            <a:grpFill/>
          </p:spPr>
          <p:txBody>
            <a:bodyPr wrap="square" rtlCol="0">
              <a:spAutoFit/>
            </a:bodyPr>
            <a:p>
              <a:pPr algn="ctr"/>
              <a:r>
                <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阅读文献（1）：毛泽东思想</a:t>
              </a:r>
              <a:endPar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7" name="对角圆角矩形 56"/>
            <p:cNvSpPr/>
            <p:nvPr/>
          </p:nvSpPr>
          <p:spPr>
            <a:xfrm rot="2700000" flipH="1">
              <a:off x="2278" y="5851"/>
              <a:ext cx="227" cy="227"/>
            </a:xfrm>
            <a:prstGeom prst="round2DiagRect">
              <a:avLst/>
            </a:prstGeom>
            <a:grp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26485" y="1339215"/>
            <a:ext cx="4185920" cy="491490"/>
            <a:chOff x="1883" y="5596"/>
            <a:chExt cx="7087" cy="737"/>
          </a:xfrm>
          <a:solidFill>
            <a:srgbClr val="C02A23"/>
          </a:solidFill>
        </p:grpSpPr>
        <p:sp>
          <p:nvSpPr>
            <p:cNvPr id="4" name="对角圆角矩形 3"/>
            <p:cNvSpPr/>
            <p:nvPr/>
          </p:nvSpPr>
          <p:spPr>
            <a:xfrm flipH="1">
              <a:off x="1883" y="5596"/>
              <a:ext cx="7087" cy="737"/>
            </a:xfrm>
            <a:prstGeom prst="round2DiagRect">
              <a:avLst/>
            </a:prstGeom>
            <a:grp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 name="文本框 4"/>
            <p:cNvSpPr txBox="1"/>
            <p:nvPr/>
          </p:nvSpPr>
          <p:spPr>
            <a:xfrm>
              <a:off x="2539" y="5660"/>
              <a:ext cx="6123" cy="598"/>
            </a:xfrm>
            <a:prstGeom prst="rect">
              <a:avLst/>
            </a:prstGeom>
            <a:grpFill/>
          </p:spPr>
          <p:txBody>
            <a:bodyPr wrap="square" rtlCol="0">
              <a:spAutoFit/>
            </a:bodyPr>
            <a:p>
              <a:pPr algn="ctr"/>
              <a:r>
                <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阅读文献（2）：邓小平理论</a:t>
              </a:r>
              <a:endPar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7" name="对角圆角矩形 56"/>
            <p:cNvSpPr/>
            <p:nvPr/>
          </p:nvSpPr>
          <p:spPr>
            <a:xfrm rot="2700000" flipH="1">
              <a:off x="2278" y="5851"/>
              <a:ext cx="227" cy="227"/>
            </a:xfrm>
            <a:prstGeom prst="round2DiagRect">
              <a:avLst/>
            </a:prstGeom>
            <a:grp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3" name="文本框 2"/>
          <p:cNvSpPr txBox="1"/>
          <p:nvPr/>
        </p:nvSpPr>
        <p:spPr>
          <a:xfrm>
            <a:off x="1061720" y="2317115"/>
            <a:ext cx="8964930" cy="4061460"/>
          </a:xfrm>
          <a:prstGeom prst="rect">
            <a:avLst/>
          </a:prstGeom>
          <a:noFill/>
        </p:spPr>
        <p:txBody>
          <a:bodyPr wrap="square" rtlCol="0">
            <a:spAutoFit/>
          </a:bodyPr>
          <a:p>
            <a:pPr marL="0" indent="0" fontAlgn="auto">
              <a:lnSpc>
                <a:spcPct val="130000"/>
              </a:lnSpc>
              <a:spcBef>
                <a:spcPts val="600"/>
              </a:spcBef>
              <a:spcAft>
                <a:spcPts val="6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（1）《解放思想，实事求是，团结一致向前看》…[邓小平文选 2]140-153页。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600"/>
              </a:spcBef>
              <a:spcAft>
                <a:spcPts val="6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（2）《党和国家领导制度的改革》……[邓小平文选 2]320-343页。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600"/>
              </a:spcBef>
              <a:spcAft>
                <a:spcPts val="6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（3）《坚持四项基本原则》……[邓小平文选 2]158-184页。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600"/>
              </a:spcBef>
              <a:spcAft>
                <a:spcPts val="6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（4）《中国共产党第十二次全国代表大会开幕词》……[邓小平文选 3]1-4页。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600"/>
              </a:spcBef>
              <a:spcAft>
                <a:spcPts val="6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（5）《在武昌、深圳、珠海、上海等地的谈话要点》……[邓小平文选 3]370-383页。 </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600"/>
              </a:spcBef>
              <a:spcAft>
                <a:spcPts val="6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（6）习近平：《在纪念邓小平同志诞辰110周年座谈会上的讲话》[2014-08-20]。 </a:t>
            </a: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34945" y="1556385"/>
            <a:ext cx="5570855" cy="491311"/>
            <a:chOff x="1883" y="5596"/>
            <a:chExt cx="7087" cy="737"/>
          </a:xfrm>
          <a:solidFill>
            <a:srgbClr val="C02A23"/>
          </a:solidFill>
        </p:grpSpPr>
        <p:sp>
          <p:nvSpPr>
            <p:cNvPr id="4" name="对角圆角矩形 3"/>
            <p:cNvSpPr/>
            <p:nvPr/>
          </p:nvSpPr>
          <p:spPr>
            <a:xfrm flipH="1">
              <a:off x="1883" y="5596"/>
              <a:ext cx="7087" cy="737"/>
            </a:xfrm>
            <a:prstGeom prst="round2DiagRect">
              <a:avLst/>
            </a:prstGeom>
            <a:grp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 name="文本框 4"/>
            <p:cNvSpPr txBox="1"/>
            <p:nvPr/>
          </p:nvSpPr>
          <p:spPr>
            <a:xfrm>
              <a:off x="2539" y="5660"/>
              <a:ext cx="6123" cy="598"/>
            </a:xfrm>
            <a:prstGeom prst="rect">
              <a:avLst/>
            </a:prstGeom>
            <a:grpFill/>
          </p:spPr>
          <p:txBody>
            <a:bodyPr wrap="square" rtlCol="0">
              <a:spAutoFit/>
            </a:bodyPr>
            <a:p>
              <a:pPr algn="ctr"/>
              <a:r>
                <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阅读文献（3）：“三个代表”重要思想</a:t>
              </a:r>
              <a:endPar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7" name="对角圆角矩形 56"/>
            <p:cNvSpPr/>
            <p:nvPr/>
          </p:nvSpPr>
          <p:spPr>
            <a:xfrm rot="2700000" flipH="1">
              <a:off x="2278" y="5851"/>
              <a:ext cx="227" cy="227"/>
            </a:xfrm>
            <a:prstGeom prst="round2DiagRect">
              <a:avLst/>
            </a:prstGeom>
            <a:grp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7" name="文本框 6"/>
          <p:cNvSpPr txBox="1"/>
          <p:nvPr/>
        </p:nvSpPr>
        <p:spPr>
          <a:xfrm>
            <a:off x="1700530" y="2948305"/>
            <a:ext cx="7850505" cy="2799715"/>
          </a:xfrm>
          <a:prstGeom prst="rect">
            <a:avLst/>
          </a:prstGeom>
          <a:noFill/>
        </p:spPr>
        <p:txBody>
          <a:bodyPr wrap="square" rtlCol="0">
            <a:spAutoFit/>
          </a:bodyPr>
          <a:p>
            <a:pPr marL="0" indent="-457200" fontAlgn="auto">
              <a:lnSpc>
                <a:spcPct val="130000"/>
              </a:lnSpc>
              <a:spcBef>
                <a:spcPts val="600"/>
              </a:spcBef>
              <a:spcAft>
                <a:spcPts val="6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（1）《社会主义前途依然光明》……[江泽民文选 1]336-339页。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457200" fontAlgn="auto">
              <a:lnSpc>
                <a:spcPct val="130000"/>
              </a:lnSpc>
              <a:spcBef>
                <a:spcPts val="600"/>
              </a:spcBef>
              <a:spcAft>
                <a:spcPts val="6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（2）《高举邓小平理论伟大旗帜 把建设有中国特色社会主义事业全面推向二十一世纪——在中国共产党第十五次代表大会上的报告》……[江泽民文选 2]1-49页。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457200" fontAlgn="auto">
              <a:lnSpc>
                <a:spcPct val="130000"/>
              </a:lnSpc>
              <a:spcBef>
                <a:spcPts val="600"/>
              </a:spcBef>
              <a:spcAft>
                <a:spcPts val="6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（3）胡锦涛：《在学习&lt;江泽民文选 &gt;报告会上的讲话》……[胡锦涛文选 2] 487-502页。</a:t>
            </a: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7855" y="1556385"/>
            <a:ext cx="4347845" cy="491490"/>
            <a:chOff x="1883" y="5596"/>
            <a:chExt cx="7087" cy="737"/>
          </a:xfrm>
          <a:solidFill>
            <a:srgbClr val="C02A23"/>
          </a:solidFill>
        </p:grpSpPr>
        <p:sp>
          <p:nvSpPr>
            <p:cNvPr id="4" name="对角圆角矩形 3"/>
            <p:cNvSpPr/>
            <p:nvPr/>
          </p:nvSpPr>
          <p:spPr>
            <a:xfrm flipH="1">
              <a:off x="1883" y="5596"/>
              <a:ext cx="7087" cy="737"/>
            </a:xfrm>
            <a:prstGeom prst="round2DiagRect">
              <a:avLst/>
            </a:prstGeom>
            <a:grp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 name="文本框 4"/>
            <p:cNvSpPr txBox="1"/>
            <p:nvPr/>
          </p:nvSpPr>
          <p:spPr>
            <a:xfrm>
              <a:off x="2539" y="5660"/>
              <a:ext cx="6123" cy="598"/>
            </a:xfrm>
            <a:prstGeom prst="rect">
              <a:avLst/>
            </a:prstGeom>
            <a:grpFill/>
          </p:spPr>
          <p:txBody>
            <a:bodyPr wrap="square" rtlCol="0">
              <a:spAutoFit/>
            </a:bodyPr>
            <a:p>
              <a:pPr algn="ctr"/>
              <a:r>
                <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阅读文献（4）：科学发展观</a:t>
              </a:r>
              <a:endPar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7" name="对角圆角矩形 56"/>
            <p:cNvSpPr/>
            <p:nvPr/>
          </p:nvSpPr>
          <p:spPr>
            <a:xfrm rot="2700000" flipH="1">
              <a:off x="2278" y="5851"/>
              <a:ext cx="227" cy="227"/>
            </a:xfrm>
            <a:prstGeom prst="round2DiagRect">
              <a:avLst/>
            </a:prstGeom>
            <a:grp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3" name="文本框 2"/>
          <p:cNvSpPr txBox="1"/>
          <p:nvPr/>
        </p:nvSpPr>
        <p:spPr>
          <a:xfrm>
            <a:off x="1494790" y="2670175"/>
            <a:ext cx="8205470" cy="3122930"/>
          </a:xfrm>
          <a:prstGeom prst="rect">
            <a:avLst/>
          </a:prstGeom>
          <a:noFill/>
        </p:spPr>
        <p:txBody>
          <a:bodyPr wrap="square" rtlCol="0">
            <a:spAutoFit/>
          </a:bodyPr>
          <a:p>
            <a:pPr marL="0" indent="0" fontAlgn="auto">
              <a:lnSpc>
                <a:spcPct val="130000"/>
              </a:lnSpc>
              <a:spcBef>
                <a:spcPts val="300"/>
              </a:spcBef>
              <a:spcAft>
                <a:spcPts val="3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（1）《准确把握科学发展观的深刻内涵和基本要求》……[胡锦涛文选 2] 166-169页。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300"/>
              </a:spcBef>
              <a:spcAft>
                <a:spcPts val="3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（2）《关于提高党的建设科学化水平和建设马克思主义学习型政党》……[胡锦涛文选 3]252-256页。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300"/>
              </a:spcBef>
              <a:spcAft>
                <a:spcPts val="3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（3）《把科学发展观贯穿于发展的整个过程和各个方面》……[胡锦涛文选 2]173-187页。</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30000"/>
              </a:lnSpc>
              <a:spcBef>
                <a:spcPts val="300"/>
              </a:spcBef>
              <a:spcAft>
                <a:spcPts val="300"/>
              </a:spcAft>
              <a:buNone/>
            </a:pPr>
            <a:r>
              <a:rPr lang="zh-CN" altLang="en-US" sz="2000">
                <a:latin typeface="楷体" panose="02010609060101010101" pitchFamily="49" charset="-122"/>
                <a:ea typeface="楷体" panose="02010609060101010101" pitchFamily="49" charset="-122"/>
                <a:cs typeface="楷体" panose="02010609060101010101" pitchFamily="49" charset="-122"/>
                <a:sym typeface="+mn-ea"/>
              </a:rPr>
              <a:t>（4）习近平：《在学习&lt;胡锦涛文选&gt;报告会上的讲话》[2016-09-29] 。</a:t>
            </a: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
            <a:ext cx="12192000" cy="6858002"/>
            <a:chOff x="0" y="-1"/>
            <a:chExt cx="12192000" cy="6858002"/>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0" name="文本框 9"/>
          <p:cNvSpPr txBox="1"/>
          <p:nvPr/>
        </p:nvSpPr>
        <p:spPr>
          <a:xfrm>
            <a:off x="1236000" y="2366025"/>
            <a:ext cx="9720000" cy="706755"/>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charset="-122"/>
                <a:ea typeface="华文中宋" panose="02010600040101010101" charset="-122"/>
              </a:defRPr>
            </a:lvl1pPr>
          </a:lstStyle>
          <a:p>
            <a:pPr algn="ctr"/>
            <a:r>
              <a:rPr lang="zh-CN" altLang="en-US" sz="4000" dirty="0">
                <a:ln w="6350">
                  <a:noFill/>
                </a:ln>
                <a:solidFill>
                  <a:schemeClr val="bg1"/>
                </a:solidFill>
                <a:effectLst>
                  <a:outerShdw blurRad="38100" dist="38100" dir="2700000" algn="tl">
                    <a:srgbClr val="000000">
                      <a:alpha val="43137"/>
                    </a:srgbClr>
                  </a:outerShdw>
                </a:effectLst>
              </a:rPr>
              <a:t>感恩遇见，欢迎交流</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a:off x="1236000" y="3334320"/>
            <a:ext cx="972000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 y="1014505"/>
            <a:ext cx="12192000" cy="3314085"/>
          </a:xfrm>
          <a:prstGeom prst="rect">
            <a:avLst/>
          </a:prstGeom>
          <a:noFill/>
        </p:spPr>
      </p:pic>
      <p:sp>
        <p:nvSpPr>
          <p:cNvPr id="18" name="矩形 17"/>
          <p:cNvSpPr/>
          <p:nvPr/>
        </p:nvSpPr>
        <p:spPr>
          <a:xfrm>
            <a:off x="390704" y="3756718"/>
            <a:ext cx="11502189" cy="36000"/>
          </a:xfrm>
          <a:prstGeom prst="rect">
            <a:avLst/>
          </a:prstGeom>
          <a:gradFill>
            <a:gsLst>
              <a:gs pos="100000">
                <a:srgbClr val="FFFDEB">
                  <a:alpha val="0"/>
                </a:srgbClr>
              </a:gs>
              <a:gs pos="48000">
                <a:srgbClr val="FAE7D0"/>
              </a:gs>
              <a:gs pos="0">
                <a:srgbClr val="D49A78"/>
              </a:gs>
            </a:gsLst>
            <a:lin ang="0" scaled="0"/>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704" y="1550376"/>
            <a:ext cx="11502189" cy="36000"/>
          </a:xfrm>
          <a:prstGeom prst="rect">
            <a:avLst/>
          </a:prstGeom>
          <a:gradFill>
            <a:gsLst>
              <a:gs pos="100000">
                <a:srgbClr val="FFFDEB">
                  <a:alpha val="0"/>
                </a:srgbClr>
              </a:gs>
              <a:gs pos="48000">
                <a:srgbClr val="FAE7D0"/>
              </a:gs>
              <a:gs pos="0">
                <a:srgbClr val="D49A78"/>
              </a:gs>
            </a:gsLst>
            <a:lin ang="0" scaled="0"/>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3172854" y="1916831"/>
            <a:ext cx="5846293" cy="1525858"/>
          </a:xfrm>
          <a:custGeom>
            <a:avLst/>
            <a:gdLst/>
            <a:ahLst/>
            <a:cxnLst/>
            <a:rect l="l" t="t" r="r" b="b"/>
            <a:pathLst>
              <a:path w="5846293" h="1525858">
                <a:moveTo>
                  <a:pt x="5721234" y="1403588"/>
                </a:moveTo>
                <a:cubicBezTo>
                  <a:pt x="5755556" y="1406835"/>
                  <a:pt x="5774284" y="1424866"/>
                  <a:pt x="5777418" y="1457679"/>
                </a:cubicBezTo>
                <a:cubicBezTo>
                  <a:pt x="5774124" y="1488847"/>
                  <a:pt x="5755568" y="1506043"/>
                  <a:pt x="5721748" y="1509267"/>
                </a:cubicBezTo>
                <a:cubicBezTo>
                  <a:pt x="5685733" y="1507643"/>
                  <a:pt x="5666902" y="1490322"/>
                  <a:pt x="5665256" y="1457302"/>
                </a:cubicBezTo>
                <a:cubicBezTo>
                  <a:pt x="5668366" y="1424740"/>
                  <a:pt x="5687024" y="1406835"/>
                  <a:pt x="5721234" y="1403588"/>
                </a:cubicBezTo>
                <a:close/>
                <a:moveTo>
                  <a:pt x="955594" y="1392044"/>
                </a:moveTo>
                <a:lnTo>
                  <a:pt x="952284" y="1395845"/>
                </a:lnTo>
                <a:cubicBezTo>
                  <a:pt x="949574" y="1397760"/>
                  <a:pt x="946219" y="1399220"/>
                  <a:pt x="942217" y="1400227"/>
                </a:cubicBezTo>
                <a:lnTo>
                  <a:pt x="651351" y="1400227"/>
                </a:lnTo>
                <a:lnTo>
                  <a:pt x="651351" y="1453118"/>
                </a:lnTo>
                <a:lnTo>
                  <a:pt x="955594" y="1453118"/>
                </a:lnTo>
                <a:close/>
                <a:moveTo>
                  <a:pt x="2559737" y="1354127"/>
                </a:moveTo>
                <a:lnTo>
                  <a:pt x="2559737" y="1461967"/>
                </a:lnTo>
                <a:lnTo>
                  <a:pt x="2637873" y="1461967"/>
                </a:lnTo>
                <a:lnTo>
                  <a:pt x="2637873" y="1354127"/>
                </a:lnTo>
                <a:close/>
                <a:moveTo>
                  <a:pt x="3523436" y="1310223"/>
                </a:moveTo>
                <a:lnTo>
                  <a:pt x="3523436" y="1350011"/>
                </a:lnTo>
                <a:lnTo>
                  <a:pt x="3717953" y="1350011"/>
                </a:lnTo>
                <a:lnTo>
                  <a:pt x="3717953" y="1310223"/>
                </a:lnTo>
                <a:close/>
                <a:moveTo>
                  <a:pt x="5333710" y="1286075"/>
                </a:moveTo>
                <a:lnTo>
                  <a:pt x="5333710" y="1363182"/>
                </a:lnTo>
                <a:lnTo>
                  <a:pt x="5413595" y="1363182"/>
                </a:lnTo>
                <a:lnTo>
                  <a:pt x="5450821" y="1315705"/>
                </a:lnTo>
                <a:lnTo>
                  <a:pt x="5447140" y="1316191"/>
                </a:lnTo>
                <a:cubicBezTo>
                  <a:pt x="5434221" y="1317632"/>
                  <a:pt x="5423210" y="1318352"/>
                  <a:pt x="5414110" y="1318352"/>
                </a:cubicBezTo>
                <a:lnTo>
                  <a:pt x="5414110" y="1286075"/>
                </a:lnTo>
                <a:close/>
                <a:moveTo>
                  <a:pt x="1216265" y="1286075"/>
                </a:moveTo>
                <a:lnTo>
                  <a:pt x="1216265" y="1420258"/>
                </a:lnTo>
                <a:lnTo>
                  <a:pt x="1276805" y="1420258"/>
                </a:lnTo>
                <a:lnTo>
                  <a:pt x="1276805" y="1286075"/>
                </a:lnTo>
                <a:close/>
                <a:moveTo>
                  <a:pt x="3523436" y="1248757"/>
                </a:moveTo>
                <a:lnTo>
                  <a:pt x="3523436" y="1284155"/>
                </a:lnTo>
                <a:lnTo>
                  <a:pt x="3717953" y="1284155"/>
                </a:lnTo>
                <a:lnTo>
                  <a:pt x="3717953" y="1248757"/>
                </a:lnTo>
                <a:close/>
                <a:moveTo>
                  <a:pt x="4905461" y="1225121"/>
                </a:moveTo>
                <a:lnTo>
                  <a:pt x="4905461" y="1357694"/>
                </a:lnTo>
                <a:lnTo>
                  <a:pt x="4925218" y="1359341"/>
                </a:lnTo>
                <a:cubicBezTo>
                  <a:pt x="4936537" y="1359272"/>
                  <a:pt x="4942780" y="1352789"/>
                  <a:pt x="4943946" y="1339892"/>
                </a:cubicBezTo>
                <a:cubicBezTo>
                  <a:pt x="4942917" y="1305661"/>
                  <a:pt x="4934993" y="1274896"/>
                  <a:pt x="4920176" y="1247597"/>
                </a:cubicBezTo>
                <a:close/>
                <a:moveTo>
                  <a:pt x="4731319" y="1191681"/>
                </a:moveTo>
                <a:cubicBezTo>
                  <a:pt x="4728712" y="1224175"/>
                  <a:pt x="4725316" y="1252804"/>
                  <a:pt x="4721132" y="1277569"/>
                </a:cubicBezTo>
                <a:lnTo>
                  <a:pt x="4753168" y="1277569"/>
                </a:lnTo>
                <a:cubicBezTo>
                  <a:pt x="4753168" y="1250357"/>
                  <a:pt x="4753168" y="1221728"/>
                  <a:pt x="4753168" y="1191681"/>
                </a:cubicBezTo>
                <a:close/>
                <a:moveTo>
                  <a:pt x="4639840" y="1191681"/>
                </a:moveTo>
                <a:lnTo>
                  <a:pt x="4639840" y="1219055"/>
                </a:lnTo>
                <a:cubicBezTo>
                  <a:pt x="4639840" y="1229472"/>
                  <a:pt x="4639840" y="1240828"/>
                  <a:pt x="4639840" y="1253121"/>
                </a:cubicBezTo>
                <a:lnTo>
                  <a:pt x="4639840" y="1277569"/>
                </a:lnTo>
                <a:lnTo>
                  <a:pt x="4656990" y="1277569"/>
                </a:lnTo>
                <a:cubicBezTo>
                  <a:pt x="4660946" y="1251295"/>
                  <a:pt x="4663633" y="1222666"/>
                  <a:pt x="4665051" y="1191681"/>
                </a:cubicBezTo>
                <a:close/>
                <a:moveTo>
                  <a:pt x="5333710" y="1180705"/>
                </a:moveTo>
                <a:lnTo>
                  <a:pt x="5333710" y="1260007"/>
                </a:lnTo>
                <a:lnTo>
                  <a:pt x="5414110" y="1260007"/>
                </a:lnTo>
                <a:lnTo>
                  <a:pt x="5414110" y="1180705"/>
                </a:lnTo>
                <a:close/>
                <a:moveTo>
                  <a:pt x="5173459" y="1180705"/>
                </a:moveTo>
                <a:lnTo>
                  <a:pt x="5173459" y="1260007"/>
                </a:lnTo>
                <a:lnTo>
                  <a:pt x="5249468" y="1260007"/>
                </a:lnTo>
                <a:lnTo>
                  <a:pt x="5249468" y="1180705"/>
                </a:lnTo>
                <a:close/>
                <a:moveTo>
                  <a:pt x="272996" y="1160948"/>
                </a:moveTo>
                <a:lnTo>
                  <a:pt x="272996" y="1303912"/>
                </a:lnTo>
                <a:lnTo>
                  <a:pt x="377542" y="1303912"/>
                </a:lnTo>
                <a:lnTo>
                  <a:pt x="377542" y="1160948"/>
                </a:lnTo>
                <a:close/>
                <a:moveTo>
                  <a:pt x="84241" y="1160948"/>
                </a:moveTo>
                <a:lnTo>
                  <a:pt x="84241" y="1303912"/>
                </a:lnTo>
                <a:lnTo>
                  <a:pt x="188754" y="1303912"/>
                </a:lnTo>
                <a:lnTo>
                  <a:pt x="188754" y="1160948"/>
                </a:lnTo>
                <a:close/>
                <a:moveTo>
                  <a:pt x="1216265" y="1149972"/>
                </a:moveTo>
                <a:lnTo>
                  <a:pt x="1216265" y="1262202"/>
                </a:lnTo>
                <a:lnTo>
                  <a:pt x="1276805" y="1262202"/>
                </a:lnTo>
                <a:lnTo>
                  <a:pt x="1276805" y="1149972"/>
                </a:lnTo>
                <a:close/>
                <a:moveTo>
                  <a:pt x="2960398" y="1117284"/>
                </a:moveTo>
                <a:lnTo>
                  <a:pt x="3043782" y="1152064"/>
                </a:lnTo>
                <a:cubicBezTo>
                  <a:pt x="3050985" y="1154488"/>
                  <a:pt x="3054586" y="1158822"/>
                  <a:pt x="3054586" y="1165064"/>
                </a:cubicBezTo>
                <a:cubicBezTo>
                  <a:pt x="3052345" y="1176200"/>
                  <a:pt x="3040295" y="1182546"/>
                  <a:pt x="3018434" y="1184101"/>
                </a:cubicBezTo>
                <a:lnTo>
                  <a:pt x="2987173" y="1208077"/>
                </a:lnTo>
                <a:lnTo>
                  <a:pt x="3066900" y="1217372"/>
                </a:lnTo>
                <a:cubicBezTo>
                  <a:pt x="3078471" y="1217372"/>
                  <a:pt x="3084256" y="1220996"/>
                  <a:pt x="3084256" y="1228245"/>
                </a:cubicBezTo>
                <a:cubicBezTo>
                  <a:pt x="3084256" y="1240022"/>
                  <a:pt x="3075647" y="1248780"/>
                  <a:pt x="3058428" y="1254519"/>
                </a:cubicBezTo>
                <a:cubicBezTo>
                  <a:pt x="3058428" y="1255983"/>
                  <a:pt x="3057707" y="1261059"/>
                  <a:pt x="3056267" y="1269748"/>
                </a:cubicBezTo>
                <a:cubicBezTo>
                  <a:pt x="3056267" y="1277935"/>
                  <a:pt x="3056267" y="1282005"/>
                  <a:pt x="3056267" y="1281959"/>
                </a:cubicBezTo>
                <a:lnTo>
                  <a:pt x="3099176" y="1281959"/>
                </a:lnTo>
                <a:lnTo>
                  <a:pt x="3121780" y="1245327"/>
                </a:lnTo>
                <a:lnTo>
                  <a:pt x="3198167" y="1273590"/>
                </a:lnTo>
                <a:cubicBezTo>
                  <a:pt x="3209783" y="1275648"/>
                  <a:pt x="3214803" y="1281125"/>
                  <a:pt x="3213225" y="1290020"/>
                </a:cubicBezTo>
                <a:cubicBezTo>
                  <a:pt x="3211418" y="1298892"/>
                  <a:pt x="3204318" y="1307467"/>
                  <a:pt x="3191924" y="1315745"/>
                </a:cubicBezTo>
                <a:lnTo>
                  <a:pt x="3191924" y="1414976"/>
                </a:lnTo>
                <a:cubicBezTo>
                  <a:pt x="3190484" y="1426706"/>
                  <a:pt x="3194737" y="1432583"/>
                  <a:pt x="3204684" y="1432606"/>
                </a:cubicBezTo>
                <a:lnTo>
                  <a:pt x="3224064" y="1432606"/>
                </a:lnTo>
                <a:cubicBezTo>
                  <a:pt x="3233622" y="1432606"/>
                  <a:pt x="3241797" y="1424465"/>
                  <a:pt x="3248588" y="1408184"/>
                </a:cubicBezTo>
                <a:lnTo>
                  <a:pt x="3277057" y="1331455"/>
                </a:lnTo>
                <a:lnTo>
                  <a:pt x="3295237" y="1331455"/>
                </a:lnTo>
                <a:lnTo>
                  <a:pt x="3295237" y="1404720"/>
                </a:lnTo>
                <a:cubicBezTo>
                  <a:pt x="3295237" y="1417983"/>
                  <a:pt x="3298804" y="1427004"/>
                  <a:pt x="3305938" y="1431783"/>
                </a:cubicBezTo>
                <a:cubicBezTo>
                  <a:pt x="3320322" y="1439878"/>
                  <a:pt x="3326793" y="1449002"/>
                  <a:pt x="3325352" y="1459154"/>
                </a:cubicBezTo>
                <a:cubicBezTo>
                  <a:pt x="3325352" y="1488950"/>
                  <a:pt x="3298770" y="1503848"/>
                  <a:pt x="3245604" y="1503848"/>
                </a:cubicBezTo>
                <a:lnTo>
                  <a:pt x="3176935" y="1503848"/>
                </a:lnTo>
                <a:cubicBezTo>
                  <a:pt x="3129326" y="1505288"/>
                  <a:pt x="3106242" y="1484445"/>
                  <a:pt x="3107683" y="1441318"/>
                </a:cubicBezTo>
                <a:lnTo>
                  <a:pt x="3107683" y="1305832"/>
                </a:lnTo>
                <a:lnTo>
                  <a:pt x="3053317" y="1305832"/>
                </a:lnTo>
                <a:cubicBezTo>
                  <a:pt x="3039048" y="1415616"/>
                  <a:pt x="2955024" y="1486652"/>
                  <a:pt x="2801245" y="1518940"/>
                </a:cubicBezTo>
                <a:lnTo>
                  <a:pt x="2793424" y="1504636"/>
                </a:lnTo>
                <a:cubicBezTo>
                  <a:pt x="2896896" y="1457988"/>
                  <a:pt x="2955013" y="1391720"/>
                  <a:pt x="2967772" y="1305832"/>
                </a:cubicBezTo>
                <a:lnTo>
                  <a:pt x="2836471" y="1305832"/>
                </a:lnTo>
                <a:lnTo>
                  <a:pt x="2836471" y="1281959"/>
                </a:lnTo>
                <a:lnTo>
                  <a:pt x="2970516" y="1281959"/>
                </a:lnTo>
                <a:lnTo>
                  <a:pt x="2973636" y="1218460"/>
                </a:lnTo>
                <a:lnTo>
                  <a:pt x="2973500" y="1218564"/>
                </a:lnTo>
                <a:cubicBezTo>
                  <a:pt x="2926509" y="1249983"/>
                  <a:pt x="2873344" y="1272270"/>
                  <a:pt x="2814004" y="1285424"/>
                </a:cubicBezTo>
                <a:lnTo>
                  <a:pt x="2808962" y="1273796"/>
                </a:lnTo>
                <a:cubicBezTo>
                  <a:pt x="2855588" y="1239724"/>
                  <a:pt x="2894850" y="1204567"/>
                  <a:pt x="2926749" y="1168323"/>
                </a:cubicBezTo>
                <a:cubicBezTo>
                  <a:pt x="2938891" y="1154900"/>
                  <a:pt x="2950108" y="1137887"/>
                  <a:pt x="2960398" y="1117284"/>
                </a:cubicBezTo>
                <a:close/>
                <a:moveTo>
                  <a:pt x="2567146" y="1106068"/>
                </a:moveTo>
                <a:cubicBezTo>
                  <a:pt x="2559508" y="1118782"/>
                  <a:pt x="2551162" y="1130993"/>
                  <a:pt x="2542106" y="1142700"/>
                </a:cubicBezTo>
                <a:cubicBezTo>
                  <a:pt x="2558616" y="1158341"/>
                  <a:pt x="2573754" y="1171867"/>
                  <a:pt x="2587520" y="1183278"/>
                </a:cubicBezTo>
                <a:cubicBezTo>
                  <a:pt x="2606019" y="1155311"/>
                  <a:pt x="2621649" y="1129575"/>
                  <a:pt x="2634408" y="1106068"/>
                </a:cubicBezTo>
                <a:close/>
                <a:moveTo>
                  <a:pt x="4560847" y="1101677"/>
                </a:moveTo>
                <a:lnTo>
                  <a:pt x="4560847" y="1290740"/>
                </a:lnTo>
                <a:lnTo>
                  <a:pt x="4575013" y="1290740"/>
                </a:lnTo>
                <a:lnTo>
                  <a:pt x="4575013" y="1101677"/>
                </a:lnTo>
                <a:close/>
                <a:moveTo>
                  <a:pt x="3531508" y="1097287"/>
                </a:moveTo>
                <a:lnTo>
                  <a:pt x="3532382" y="1097508"/>
                </a:lnTo>
                <a:cubicBezTo>
                  <a:pt x="3570905" y="1110023"/>
                  <a:pt x="3589601" y="1125876"/>
                  <a:pt x="3588469" y="1145067"/>
                </a:cubicBezTo>
                <a:cubicBezTo>
                  <a:pt x="3586823" y="1161577"/>
                  <a:pt x="3578968" y="1171353"/>
                  <a:pt x="3564905" y="1174394"/>
                </a:cubicBezTo>
                <a:lnTo>
                  <a:pt x="3654394" y="1174394"/>
                </a:lnTo>
                <a:cubicBezTo>
                  <a:pt x="3659631" y="1160662"/>
                  <a:pt x="3663961" y="1146439"/>
                  <a:pt x="3667385" y="1131724"/>
                </a:cubicBezTo>
                <a:lnTo>
                  <a:pt x="3673089" y="1097287"/>
                </a:lnTo>
                <a:close/>
                <a:moveTo>
                  <a:pt x="651351" y="1084116"/>
                </a:moveTo>
                <a:lnTo>
                  <a:pt x="651351" y="1376354"/>
                </a:lnTo>
                <a:lnTo>
                  <a:pt x="760220" y="1376354"/>
                </a:lnTo>
                <a:lnTo>
                  <a:pt x="760220" y="1261962"/>
                </a:lnTo>
                <a:lnTo>
                  <a:pt x="671999" y="1261962"/>
                </a:lnTo>
                <a:lnTo>
                  <a:pt x="671999" y="1240216"/>
                </a:lnTo>
                <a:lnTo>
                  <a:pt x="760220" y="1240216"/>
                </a:lnTo>
                <a:lnTo>
                  <a:pt x="760220" y="1158753"/>
                </a:lnTo>
                <a:lnTo>
                  <a:pt x="661229" y="1158753"/>
                </a:lnTo>
                <a:lnTo>
                  <a:pt x="661229" y="1134880"/>
                </a:lnTo>
                <a:lnTo>
                  <a:pt x="864150" y="1134880"/>
                </a:lnTo>
                <a:lnTo>
                  <a:pt x="894642" y="1098247"/>
                </a:lnTo>
                <a:lnTo>
                  <a:pt x="946024" y="1137041"/>
                </a:lnTo>
                <a:cubicBezTo>
                  <a:pt x="950026" y="1137041"/>
                  <a:pt x="952027" y="1139213"/>
                  <a:pt x="952027" y="1143558"/>
                </a:cubicBezTo>
                <a:cubicBezTo>
                  <a:pt x="952027" y="1151470"/>
                  <a:pt x="946470" y="1156535"/>
                  <a:pt x="935357" y="1158753"/>
                </a:cubicBezTo>
                <a:lnTo>
                  <a:pt x="837944" y="1158753"/>
                </a:lnTo>
                <a:lnTo>
                  <a:pt x="837944" y="1240216"/>
                </a:lnTo>
                <a:lnTo>
                  <a:pt x="855334" y="1240216"/>
                </a:lnTo>
                <a:lnTo>
                  <a:pt x="883701" y="1203583"/>
                </a:lnTo>
                <a:lnTo>
                  <a:pt x="934122" y="1242754"/>
                </a:lnTo>
                <a:cubicBezTo>
                  <a:pt x="935997" y="1246550"/>
                  <a:pt x="936935" y="1248448"/>
                  <a:pt x="936935" y="1248448"/>
                </a:cubicBezTo>
                <a:cubicBezTo>
                  <a:pt x="936935" y="1257458"/>
                  <a:pt x="931161" y="1261962"/>
                  <a:pt x="919613" y="1261962"/>
                </a:cubicBezTo>
                <a:lnTo>
                  <a:pt x="837944" y="1261962"/>
                </a:lnTo>
                <a:lnTo>
                  <a:pt x="837944" y="1376354"/>
                </a:lnTo>
                <a:lnTo>
                  <a:pt x="866516" y="1376354"/>
                </a:lnTo>
                <a:lnTo>
                  <a:pt x="882878" y="1364246"/>
                </a:lnTo>
                <a:cubicBezTo>
                  <a:pt x="873525" y="1363422"/>
                  <a:pt x="867065" y="1353567"/>
                  <a:pt x="863498" y="1334679"/>
                </a:cubicBezTo>
                <a:cubicBezTo>
                  <a:pt x="860777" y="1319678"/>
                  <a:pt x="853608" y="1302791"/>
                  <a:pt x="841992" y="1284017"/>
                </a:cubicBezTo>
                <a:lnTo>
                  <a:pt x="849949" y="1273007"/>
                </a:lnTo>
                <a:cubicBezTo>
                  <a:pt x="905081" y="1282245"/>
                  <a:pt x="932647" y="1300219"/>
                  <a:pt x="932647" y="1326927"/>
                </a:cubicBezTo>
                <a:cubicBezTo>
                  <a:pt x="932647" y="1342385"/>
                  <a:pt x="927628" y="1352206"/>
                  <a:pt x="917589" y="1356391"/>
                </a:cubicBezTo>
                <a:lnTo>
                  <a:pt x="953879" y="1379612"/>
                </a:lnTo>
                <a:cubicBezTo>
                  <a:pt x="953879" y="1379612"/>
                  <a:pt x="954262" y="1379975"/>
                  <a:pt x="955028" y="1380701"/>
                </a:cubicBezTo>
                <a:lnTo>
                  <a:pt x="955594" y="1381237"/>
                </a:lnTo>
                <a:lnTo>
                  <a:pt x="955594" y="1084116"/>
                </a:lnTo>
                <a:close/>
                <a:moveTo>
                  <a:pt x="4734234" y="1079725"/>
                </a:moveTo>
                <a:lnTo>
                  <a:pt x="4734234" y="1120508"/>
                </a:lnTo>
                <a:cubicBezTo>
                  <a:pt x="4734234" y="1126248"/>
                  <a:pt x="4734234" y="1134868"/>
                  <a:pt x="4734234" y="1146371"/>
                </a:cubicBezTo>
                <a:cubicBezTo>
                  <a:pt x="4732816" y="1157850"/>
                  <a:pt x="4732108" y="1164996"/>
                  <a:pt x="4732108" y="1167808"/>
                </a:cubicBezTo>
                <a:lnTo>
                  <a:pt x="4752894" y="1167808"/>
                </a:lnTo>
                <a:cubicBezTo>
                  <a:pt x="4752894" y="1165979"/>
                  <a:pt x="4753602" y="1160777"/>
                  <a:pt x="4755020" y="1152202"/>
                </a:cubicBezTo>
                <a:cubicBezTo>
                  <a:pt x="4755020" y="1143992"/>
                  <a:pt x="4755020" y="1137738"/>
                  <a:pt x="4755020" y="1133439"/>
                </a:cubicBezTo>
                <a:lnTo>
                  <a:pt x="4755020" y="1079725"/>
                </a:lnTo>
                <a:close/>
                <a:moveTo>
                  <a:pt x="4654493" y="1079725"/>
                </a:moveTo>
                <a:lnTo>
                  <a:pt x="4656921" y="1083601"/>
                </a:lnTo>
                <a:cubicBezTo>
                  <a:pt x="4656921" y="1091650"/>
                  <a:pt x="4651228" y="1099951"/>
                  <a:pt x="4639840" y="1108503"/>
                </a:cubicBezTo>
                <a:lnTo>
                  <a:pt x="4639840" y="1167808"/>
                </a:lnTo>
                <a:lnTo>
                  <a:pt x="4665394" y="1167808"/>
                </a:lnTo>
                <a:cubicBezTo>
                  <a:pt x="4666605" y="1153242"/>
                  <a:pt x="4667212" y="1138196"/>
                  <a:pt x="4667212" y="1122669"/>
                </a:cubicBezTo>
                <a:lnTo>
                  <a:pt x="4667212" y="1079725"/>
                </a:lnTo>
                <a:close/>
                <a:moveTo>
                  <a:pt x="4905461" y="1077530"/>
                </a:moveTo>
                <a:lnTo>
                  <a:pt x="4905461" y="1203622"/>
                </a:lnTo>
                <a:lnTo>
                  <a:pt x="4922440" y="1077530"/>
                </a:lnTo>
                <a:close/>
                <a:moveTo>
                  <a:pt x="5333710" y="1075335"/>
                </a:moveTo>
                <a:lnTo>
                  <a:pt x="5333710" y="1154637"/>
                </a:lnTo>
                <a:lnTo>
                  <a:pt x="5414110" y="1154637"/>
                </a:lnTo>
                <a:lnTo>
                  <a:pt x="5414110" y="1075335"/>
                </a:lnTo>
                <a:close/>
                <a:moveTo>
                  <a:pt x="5173459" y="1075335"/>
                </a:moveTo>
                <a:lnTo>
                  <a:pt x="5173459" y="1154637"/>
                </a:lnTo>
                <a:lnTo>
                  <a:pt x="5249468" y="1154637"/>
                </a:lnTo>
                <a:lnTo>
                  <a:pt x="5249468" y="1075335"/>
                </a:lnTo>
                <a:close/>
                <a:moveTo>
                  <a:pt x="2327112" y="1075335"/>
                </a:moveTo>
                <a:lnTo>
                  <a:pt x="2327112" y="1174394"/>
                </a:lnTo>
                <a:lnTo>
                  <a:pt x="2380964" y="1174394"/>
                </a:lnTo>
                <a:lnTo>
                  <a:pt x="2380964" y="1075335"/>
                </a:lnTo>
                <a:close/>
                <a:moveTo>
                  <a:pt x="5723360" y="1059282"/>
                </a:moveTo>
                <a:cubicBezTo>
                  <a:pt x="5802274" y="1062301"/>
                  <a:pt x="5843228" y="1098853"/>
                  <a:pt x="5846224" y="1168940"/>
                </a:cubicBezTo>
                <a:cubicBezTo>
                  <a:pt x="5847710" y="1208568"/>
                  <a:pt x="5825232" y="1245613"/>
                  <a:pt x="5778790" y="1280073"/>
                </a:cubicBezTo>
                <a:cubicBezTo>
                  <a:pt x="5751784" y="1294936"/>
                  <a:pt x="5736074" y="1329008"/>
                  <a:pt x="5731661" y="1382288"/>
                </a:cubicBezTo>
                <a:lnTo>
                  <a:pt x="5697875" y="1382288"/>
                </a:lnTo>
                <a:cubicBezTo>
                  <a:pt x="5694788" y="1327064"/>
                  <a:pt x="5706267" y="1283503"/>
                  <a:pt x="5732312" y="1251604"/>
                </a:cubicBezTo>
                <a:cubicBezTo>
                  <a:pt x="5749303" y="1224712"/>
                  <a:pt x="5757798" y="1195763"/>
                  <a:pt x="5757798" y="1164755"/>
                </a:cubicBezTo>
                <a:cubicBezTo>
                  <a:pt x="5757798" y="1120371"/>
                  <a:pt x="5743494" y="1098179"/>
                  <a:pt x="5714888" y="1098179"/>
                </a:cubicBezTo>
                <a:cubicBezTo>
                  <a:pt x="5693782" y="1098179"/>
                  <a:pt x="5680874" y="1106399"/>
                  <a:pt x="5676163" y="1122841"/>
                </a:cubicBezTo>
                <a:cubicBezTo>
                  <a:pt x="5674814" y="1130318"/>
                  <a:pt x="5676529" y="1136938"/>
                  <a:pt x="5681308" y="1142700"/>
                </a:cubicBezTo>
                <a:cubicBezTo>
                  <a:pt x="5686568" y="1149675"/>
                  <a:pt x="5689197" y="1158124"/>
                  <a:pt x="5689197" y="1168048"/>
                </a:cubicBezTo>
                <a:cubicBezTo>
                  <a:pt x="5687436" y="1194414"/>
                  <a:pt x="5673225" y="1208431"/>
                  <a:pt x="5646562" y="1210100"/>
                </a:cubicBezTo>
                <a:cubicBezTo>
                  <a:pt x="5615989" y="1210100"/>
                  <a:pt x="5600702" y="1194894"/>
                  <a:pt x="5600702" y="1164481"/>
                </a:cubicBezTo>
                <a:cubicBezTo>
                  <a:pt x="5605162" y="1098876"/>
                  <a:pt x="5646048" y="1063810"/>
                  <a:pt x="5723360" y="1059282"/>
                </a:cubicBezTo>
                <a:close/>
                <a:moveTo>
                  <a:pt x="969691" y="1019288"/>
                </a:moveTo>
                <a:lnTo>
                  <a:pt x="1045049" y="1050124"/>
                </a:lnTo>
                <a:cubicBezTo>
                  <a:pt x="1053030" y="1054126"/>
                  <a:pt x="1057020" y="1058962"/>
                  <a:pt x="1057020" y="1064633"/>
                </a:cubicBezTo>
                <a:cubicBezTo>
                  <a:pt x="1057020" y="1075701"/>
                  <a:pt x="1049851" y="1085522"/>
                  <a:pt x="1035514" y="1094097"/>
                </a:cubicBezTo>
                <a:lnTo>
                  <a:pt x="1035514" y="1214937"/>
                </a:lnTo>
                <a:cubicBezTo>
                  <a:pt x="1035514" y="1322548"/>
                  <a:pt x="1036943" y="1413626"/>
                  <a:pt x="1039801" y="1488172"/>
                </a:cubicBezTo>
                <a:cubicBezTo>
                  <a:pt x="1039801" y="1503722"/>
                  <a:pt x="1033547" y="1511497"/>
                  <a:pt x="1021039" y="1511497"/>
                </a:cubicBezTo>
                <a:cubicBezTo>
                  <a:pt x="1014042" y="1512891"/>
                  <a:pt x="1001350" y="1514298"/>
                  <a:pt x="982965" y="1515715"/>
                </a:cubicBezTo>
                <a:cubicBezTo>
                  <a:pt x="974093" y="1517202"/>
                  <a:pt x="964969" y="1517945"/>
                  <a:pt x="955594" y="1517945"/>
                </a:cubicBezTo>
                <a:lnTo>
                  <a:pt x="955594" y="1472737"/>
                </a:lnTo>
                <a:lnTo>
                  <a:pt x="651351" y="1472737"/>
                </a:lnTo>
                <a:lnTo>
                  <a:pt x="651351" y="1488207"/>
                </a:lnTo>
                <a:cubicBezTo>
                  <a:pt x="652769" y="1505151"/>
                  <a:pt x="645760" y="1513623"/>
                  <a:pt x="630325" y="1513623"/>
                </a:cubicBezTo>
                <a:cubicBezTo>
                  <a:pt x="602404" y="1516504"/>
                  <a:pt x="581344" y="1516950"/>
                  <a:pt x="567144" y="1514961"/>
                </a:cubicBezTo>
                <a:cubicBezTo>
                  <a:pt x="570002" y="1445194"/>
                  <a:pt x="571431" y="1375965"/>
                  <a:pt x="571431" y="1307273"/>
                </a:cubicBezTo>
                <a:lnTo>
                  <a:pt x="571431" y="1169832"/>
                </a:lnTo>
                <a:cubicBezTo>
                  <a:pt x="571431" y="1111430"/>
                  <a:pt x="570723" y="1066280"/>
                  <a:pt x="569305" y="1034380"/>
                </a:cubicBezTo>
                <a:lnTo>
                  <a:pt x="660578" y="1060243"/>
                </a:lnTo>
                <a:lnTo>
                  <a:pt x="947122" y="1060243"/>
                </a:lnTo>
                <a:close/>
                <a:moveTo>
                  <a:pt x="4936640" y="1017024"/>
                </a:moveTo>
                <a:lnTo>
                  <a:pt x="5010866" y="1052765"/>
                </a:lnTo>
                <a:cubicBezTo>
                  <a:pt x="5016651" y="1056607"/>
                  <a:pt x="5019544" y="1061237"/>
                  <a:pt x="5019544" y="1066657"/>
                </a:cubicBezTo>
                <a:cubicBezTo>
                  <a:pt x="5019544" y="1073951"/>
                  <a:pt x="5011815" y="1080697"/>
                  <a:pt x="4996357" y="1086894"/>
                </a:cubicBezTo>
                <a:cubicBezTo>
                  <a:pt x="4976988" y="1129746"/>
                  <a:pt x="4955299" y="1173056"/>
                  <a:pt x="4931289" y="1216823"/>
                </a:cubicBezTo>
                <a:cubicBezTo>
                  <a:pt x="4987244" y="1260659"/>
                  <a:pt x="5014478" y="1303123"/>
                  <a:pt x="5012992" y="1344214"/>
                </a:cubicBezTo>
                <a:cubicBezTo>
                  <a:pt x="5014501" y="1401313"/>
                  <a:pt x="4985038" y="1432949"/>
                  <a:pt x="4924601" y="1439123"/>
                </a:cubicBezTo>
                <a:cubicBezTo>
                  <a:pt x="4927458" y="1406080"/>
                  <a:pt x="4921079" y="1385272"/>
                  <a:pt x="4905461" y="1376697"/>
                </a:cubicBezTo>
                <a:lnTo>
                  <a:pt x="4905461" y="1488515"/>
                </a:lnTo>
                <a:cubicBezTo>
                  <a:pt x="4905461" y="1503767"/>
                  <a:pt x="4899298" y="1512411"/>
                  <a:pt x="4886973" y="1514446"/>
                </a:cubicBezTo>
                <a:cubicBezTo>
                  <a:pt x="4883909" y="1514446"/>
                  <a:pt x="4878867" y="1515155"/>
                  <a:pt x="4871847" y="1516573"/>
                </a:cubicBezTo>
                <a:cubicBezTo>
                  <a:pt x="4857303" y="1518036"/>
                  <a:pt x="4844726" y="1518768"/>
                  <a:pt x="4834116" y="1518768"/>
                </a:cubicBezTo>
                <a:cubicBezTo>
                  <a:pt x="4834116" y="1491328"/>
                  <a:pt x="4834837" y="1458971"/>
                  <a:pt x="4836277" y="1421699"/>
                </a:cubicBezTo>
                <a:cubicBezTo>
                  <a:pt x="4837718" y="1345712"/>
                  <a:pt x="4838438" y="1291929"/>
                  <a:pt x="4838438" y="1260350"/>
                </a:cubicBezTo>
                <a:lnTo>
                  <a:pt x="4838438" y="1169969"/>
                </a:lnTo>
                <a:cubicBezTo>
                  <a:pt x="4838438" y="1161348"/>
                  <a:pt x="4838438" y="1144941"/>
                  <a:pt x="4838438" y="1120748"/>
                </a:cubicBezTo>
                <a:cubicBezTo>
                  <a:pt x="4837718" y="1102718"/>
                  <a:pt x="4837178" y="1086314"/>
                  <a:pt x="4836817" y="1071536"/>
                </a:cubicBezTo>
                <a:lnTo>
                  <a:pt x="4836758" y="1068439"/>
                </a:lnTo>
                <a:lnTo>
                  <a:pt x="4822043" y="1087477"/>
                </a:lnTo>
                <a:lnTo>
                  <a:pt x="4822043" y="1133439"/>
                </a:lnTo>
                <a:cubicBezTo>
                  <a:pt x="4822043" y="1153242"/>
                  <a:pt x="4821323" y="1183129"/>
                  <a:pt x="4819882" y="1223100"/>
                </a:cubicBezTo>
                <a:cubicBezTo>
                  <a:pt x="4819882" y="1315025"/>
                  <a:pt x="4818418" y="1377954"/>
                  <a:pt x="4815491" y="1411889"/>
                </a:cubicBezTo>
                <a:cubicBezTo>
                  <a:pt x="4813959" y="1468713"/>
                  <a:pt x="4780985" y="1497902"/>
                  <a:pt x="4716570" y="1499457"/>
                </a:cubicBezTo>
                <a:cubicBezTo>
                  <a:pt x="4723727" y="1471537"/>
                  <a:pt x="4706554" y="1454707"/>
                  <a:pt x="4665051" y="1448967"/>
                </a:cubicBezTo>
                <a:lnTo>
                  <a:pt x="4668275" y="1428181"/>
                </a:lnTo>
                <a:lnTo>
                  <a:pt x="4720651" y="1434664"/>
                </a:lnTo>
                <a:cubicBezTo>
                  <a:pt x="4736727" y="1434664"/>
                  <a:pt x="4745382" y="1425254"/>
                  <a:pt x="4746617" y="1406435"/>
                </a:cubicBezTo>
                <a:cubicBezTo>
                  <a:pt x="4749475" y="1374856"/>
                  <a:pt x="4750904" y="1339858"/>
                  <a:pt x="4750904" y="1301442"/>
                </a:cubicBezTo>
                <a:lnTo>
                  <a:pt x="4720343" y="1301442"/>
                </a:lnTo>
                <a:cubicBezTo>
                  <a:pt x="4707628" y="1402056"/>
                  <a:pt x="4647992" y="1473080"/>
                  <a:pt x="4541433" y="1514515"/>
                </a:cubicBezTo>
                <a:lnTo>
                  <a:pt x="4533749" y="1498565"/>
                </a:lnTo>
                <a:cubicBezTo>
                  <a:pt x="4604179" y="1449127"/>
                  <a:pt x="4645076" y="1383419"/>
                  <a:pt x="4656441" y="1301442"/>
                </a:cubicBezTo>
                <a:lnTo>
                  <a:pt x="4639840" y="1301442"/>
                </a:lnTo>
                <a:lnTo>
                  <a:pt x="4639840" y="1338143"/>
                </a:lnTo>
                <a:cubicBezTo>
                  <a:pt x="4641281" y="1350445"/>
                  <a:pt x="4635941" y="1357671"/>
                  <a:pt x="4623822" y="1359821"/>
                </a:cubicBezTo>
                <a:cubicBezTo>
                  <a:pt x="4609347" y="1364143"/>
                  <a:pt x="4593077" y="1366304"/>
                  <a:pt x="4575013" y="1366304"/>
                </a:cubicBezTo>
                <a:lnTo>
                  <a:pt x="4575013" y="1316808"/>
                </a:lnTo>
                <a:lnTo>
                  <a:pt x="4560847" y="1316808"/>
                </a:lnTo>
                <a:lnTo>
                  <a:pt x="4560847" y="1359821"/>
                </a:lnTo>
                <a:cubicBezTo>
                  <a:pt x="4562287" y="1373655"/>
                  <a:pt x="4555541" y="1381521"/>
                  <a:pt x="4540609" y="1383419"/>
                </a:cubicBezTo>
                <a:cubicBezTo>
                  <a:pt x="4527483" y="1387810"/>
                  <a:pt x="4512609" y="1390005"/>
                  <a:pt x="4495985" y="1390005"/>
                </a:cubicBezTo>
                <a:cubicBezTo>
                  <a:pt x="4495985" y="1361170"/>
                  <a:pt x="4496705" y="1322388"/>
                  <a:pt x="4498146" y="1273659"/>
                </a:cubicBezTo>
                <a:cubicBezTo>
                  <a:pt x="4498146" y="1243543"/>
                  <a:pt x="4498146" y="1224175"/>
                  <a:pt x="4498146" y="1215554"/>
                </a:cubicBezTo>
                <a:lnTo>
                  <a:pt x="4498146" y="1185439"/>
                </a:lnTo>
                <a:cubicBezTo>
                  <a:pt x="4498146" y="1178281"/>
                  <a:pt x="4498146" y="1161897"/>
                  <a:pt x="4498146" y="1136286"/>
                </a:cubicBezTo>
                <a:cubicBezTo>
                  <a:pt x="4496705" y="1103084"/>
                  <a:pt x="4495985" y="1077827"/>
                  <a:pt x="4495985" y="1060517"/>
                </a:cubicBezTo>
                <a:lnTo>
                  <a:pt x="4563968" y="1077804"/>
                </a:lnTo>
                <a:lnTo>
                  <a:pt x="4569319" y="1077804"/>
                </a:lnTo>
                <a:lnTo>
                  <a:pt x="4585508" y="1049369"/>
                </a:lnTo>
                <a:lnTo>
                  <a:pt x="4623307" y="1065628"/>
                </a:lnTo>
                <a:lnTo>
                  <a:pt x="4623307" y="1055852"/>
                </a:lnTo>
                <a:lnTo>
                  <a:pt x="4746102" y="1055852"/>
                </a:lnTo>
                <a:lnTo>
                  <a:pt x="4764487" y="1021381"/>
                </a:lnTo>
                <a:lnTo>
                  <a:pt x="4829452" y="1047895"/>
                </a:lnTo>
                <a:lnTo>
                  <a:pt x="4836526" y="1056469"/>
                </a:lnTo>
                <a:lnTo>
                  <a:pt x="4836412" y="1050589"/>
                </a:lnTo>
                <a:cubicBezTo>
                  <a:pt x="4836322" y="1044014"/>
                  <a:pt x="4836277" y="1037845"/>
                  <a:pt x="4836277" y="1032082"/>
                </a:cubicBezTo>
                <a:lnTo>
                  <a:pt x="4906593" y="1053657"/>
                </a:lnTo>
                <a:lnTo>
                  <a:pt x="4915923" y="1053657"/>
                </a:lnTo>
                <a:close/>
                <a:moveTo>
                  <a:pt x="4096284" y="1013663"/>
                </a:moveTo>
                <a:lnTo>
                  <a:pt x="4200111" y="1037364"/>
                </a:lnTo>
                <a:cubicBezTo>
                  <a:pt x="4209738" y="1037364"/>
                  <a:pt x="4214551" y="1041698"/>
                  <a:pt x="4214551" y="1050364"/>
                </a:cubicBezTo>
                <a:cubicBezTo>
                  <a:pt x="4214551" y="1061112"/>
                  <a:pt x="4203987" y="1068749"/>
                  <a:pt x="4182858" y="1073277"/>
                </a:cubicBezTo>
                <a:cubicBezTo>
                  <a:pt x="4182195" y="1075243"/>
                  <a:pt x="4180366" y="1080731"/>
                  <a:pt x="4177370" y="1089741"/>
                </a:cubicBezTo>
                <a:cubicBezTo>
                  <a:pt x="4173048" y="1098362"/>
                  <a:pt x="4170384" y="1102432"/>
                  <a:pt x="4169378" y="1101952"/>
                </a:cubicBezTo>
                <a:lnTo>
                  <a:pt x="4328805" y="1101952"/>
                </a:lnTo>
                <a:lnTo>
                  <a:pt x="4369829" y="1048100"/>
                </a:lnTo>
                <a:lnTo>
                  <a:pt x="4442648" y="1098865"/>
                </a:lnTo>
                <a:cubicBezTo>
                  <a:pt x="4446992" y="1101037"/>
                  <a:pt x="4449165" y="1105267"/>
                  <a:pt x="4449165" y="1111556"/>
                </a:cubicBezTo>
                <a:cubicBezTo>
                  <a:pt x="4446604" y="1119239"/>
                  <a:pt x="4438989" y="1123995"/>
                  <a:pt x="4426321" y="1125825"/>
                </a:cubicBezTo>
                <a:lnTo>
                  <a:pt x="4160563" y="1125825"/>
                </a:lnTo>
                <a:cubicBezTo>
                  <a:pt x="4137124" y="1178304"/>
                  <a:pt x="4112074" y="1219967"/>
                  <a:pt x="4085411" y="1250815"/>
                </a:cubicBezTo>
                <a:lnTo>
                  <a:pt x="4085411" y="1459772"/>
                </a:lnTo>
                <a:lnTo>
                  <a:pt x="4200900" y="1459772"/>
                </a:lnTo>
                <a:lnTo>
                  <a:pt x="4200900" y="1299247"/>
                </a:lnTo>
                <a:lnTo>
                  <a:pt x="4101909" y="1299247"/>
                </a:lnTo>
                <a:lnTo>
                  <a:pt x="4101909" y="1275374"/>
                </a:lnTo>
                <a:lnTo>
                  <a:pt x="4200900" y="1275374"/>
                </a:lnTo>
                <a:lnTo>
                  <a:pt x="4200900" y="1260385"/>
                </a:lnTo>
                <a:cubicBezTo>
                  <a:pt x="4200900" y="1210443"/>
                  <a:pt x="4200191" y="1171661"/>
                  <a:pt x="4198773" y="1144038"/>
                </a:cubicBezTo>
                <a:lnTo>
                  <a:pt x="4293133" y="1152682"/>
                </a:lnTo>
                <a:cubicBezTo>
                  <a:pt x="4303583" y="1152682"/>
                  <a:pt x="4308808" y="1156272"/>
                  <a:pt x="4308808" y="1163452"/>
                </a:cubicBezTo>
                <a:cubicBezTo>
                  <a:pt x="4310249" y="1175137"/>
                  <a:pt x="4302360" y="1183929"/>
                  <a:pt x="4285141" y="1189829"/>
                </a:cubicBezTo>
                <a:lnTo>
                  <a:pt x="4285141" y="1275374"/>
                </a:lnTo>
                <a:lnTo>
                  <a:pt x="4322151" y="1275374"/>
                </a:lnTo>
                <a:lnTo>
                  <a:pt x="4358750" y="1230132"/>
                </a:lnTo>
                <a:lnTo>
                  <a:pt x="4425669" y="1274996"/>
                </a:lnTo>
                <a:cubicBezTo>
                  <a:pt x="4428116" y="1277489"/>
                  <a:pt x="4429339" y="1280439"/>
                  <a:pt x="4429339" y="1283846"/>
                </a:cubicBezTo>
                <a:cubicBezTo>
                  <a:pt x="4430780" y="1294113"/>
                  <a:pt x="4422845" y="1299247"/>
                  <a:pt x="4405535" y="1299247"/>
                </a:cubicBezTo>
                <a:lnTo>
                  <a:pt x="4285141" y="1299247"/>
                </a:lnTo>
                <a:lnTo>
                  <a:pt x="4285141" y="1459772"/>
                </a:lnTo>
                <a:lnTo>
                  <a:pt x="4330726" y="1459772"/>
                </a:lnTo>
                <a:lnTo>
                  <a:pt x="4371681" y="1410242"/>
                </a:lnTo>
                <a:lnTo>
                  <a:pt x="4445769" y="1459943"/>
                </a:lnTo>
                <a:cubicBezTo>
                  <a:pt x="4447735" y="1463876"/>
                  <a:pt x="4448719" y="1466643"/>
                  <a:pt x="4448719" y="1468244"/>
                </a:cubicBezTo>
                <a:cubicBezTo>
                  <a:pt x="4450160" y="1478511"/>
                  <a:pt x="4442225" y="1483645"/>
                  <a:pt x="4424915" y="1483645"/>
                </a:cubicBezTo>
                <a:lnTo>
                  <a:pt x="4085411" y="1483645"/>
                </a:lnTo>
                <a:lnTo>
                  <a:pt x="4085411" y="1485154"/>
                </a:lnTo>
                <a:cubicBezTo>
                  <a:pt x="4085411" y="1501915"/>
                  <a:pt x="4078448" y="1511279"/>
                  <a:pt x="4064522" y="1513246"/>
                </a:cubicBezTo>
                <a:cubicBezTo>
                  <a:pt x="4041587" y="1516127"/>
                  <a:pt x="4020481" y="1517568"/>
                  <a:pt x="4001204" y="1517568"/>
                </a:cubicBezTo>
                <a:cubicBezTo>
                  <a:pt x="4004063" y="1424202"/>
                  <a:pt x="4005491" y="1361021"/>
                  <a:pt x="4005491" y="1328025"/>
                </a:cubicBezTo>
                <a:lnTo>
                  <a:pt x="4005491" y="1321713"/>
                </a:lnTo>
                <a:cubicBezTo>
                  <a:pt x="3984957" y="1342591"/>
                  <a:pt x="3955573" y="1362679"/>
                  <a:pt x="3917340" y="1381979"/>
                </a:cubicBezTo>
                <a:lnTo>
                  <a:pt x="3908628" y="1369219"/>
                </a:lnTo>
                <a:cubicBezTo>
                  <a:pt x="3947844" y="1324766"/>
                  <a:pt x="3980132" y="1284200"/>
                  <a:pt x="4005491" y="1247522"/>
                </a:cubicBezTo>
                <a:lnTo>
                  <a:pt x="4005491" y="1203069"/>
                </a:lnTo>
                <a:lnTo>
                  <a:pt x="4029639" y="1205230"/>
                </a:lnTo>
                <a:cubicBezTo>
                  <a:pt x="4039723" y="1191304"/>
                  <a:pt x="4052620" y="1165727"/>
                  <a:pt x="4068330" y="1128500"/>
                </a:cubicBezTo>
                <a:lnTo>
                  <a:pt x="4069748" y="1125825"/>
                </a:lnTo>
                <a:lnTo>
                  <a:pt x="3930168" y="1125825"/>
                </a:lnTo>
                <a:lnTo>
                  <a:pt x="3930168" y="1101952"/>
                </a:lnTo>
                <a:lnTo>
                  <a:pt x="4078414" y="1101952"/>
                </a:lnTo>
                <a:cubicBezTo>
                  <a:pt x="4079031" y="1100717"/>
                  <a:pt x="4079923" y="1098922"/>
                  <a:pt x="4081089" y="1096567"/>
                </a:cubicBezTo>
                <a:cubicBezTo>
                  <a:pt x="4082370" y="1092771"/>
                  <a:pt x="4083010" y="1090141"/>
                  <a:pt x="4083010" y="1088678"/>
                </a:cubicBezTo>
                <a:cubicBezTo>
                  <a:pt x="4090190" y="1067160"/>
                  <a:pt x="4094615" y="1042155"/>
                  <a:pt x="4096284" y="1013663"/>
                </a:cubicBezTo>
                <a:close/>
                <a:moveTo>
                  <a:pt x="2514426" y="1013286"/>
                </a:moveTo>
                <a:lnTo>
                  <a:pt x="2603401" y="1032837"/>
                </a:lnTo>
                <a:cubicBezTo>
                  <a:pt x="2612571" y="1035123"/>
                  <a:pt x="2617155" y="1039411"/>
                  <a:pt x="2617155" y="1045699"/>
                </a:cubicBezTo>
                <a:cubicBezTo>
                  <a:pt x="2617155" y="1056355"/>
                  <a:pt x="2607837" y="1064016"/>
                  <a:pt x="2589201" y="1068681"/>
                </a:cubicBezTo>
                <a:cubicBezTo>
                  <a:pt x="2588515" y="1070030"/>
                  <a:pt x="2586765" y="1072842"/>
                  <a:pt x="2583953" y="1077118"/>
                </a:cubicBezTo>
                <a:lnTo>
                  <a:pt x="2580691" y="1082195"/>
                </a:lnTo>
                <a:lnTo>
                  <a:pt x="2634786" y="1082195"/>
                </a:lnTo>
                <a:lnTo>
                  <a:pt x="2662603" y="1047723"/>
                </a:lnTo>
                <a:lnTo>
                  <a:pt x="2734599" y="1091524"/>
                </a:lnTo>
                <a:cubicBezTo>
                  <a:pt x="2740956" y="1095732"/>
                  <a:pt x="2744135" y="1099894"/>
                  <a:pt x="2744135" y="1104010"/>
                </a:cubicBezTo>
                <a:cubicBezTo>
                  <a:pt x="2742191" y="1117775"/>
                  <a:pt x="2731363" y="1126179"/>
                  <a:pt x="2711652" y="1129220"/>
                </a:cubicBezTo>
                <a:cubicBezTo>
                  <a:pt x="2693748" y="1163589"/>
                  <a:pt x="2673008" y="1192058"/>
                  <a:pt x="2649432" y="1214628"/>
                </a:cubicBezTo>
                <a:cubicBezTo>
                  <a:pt x="2678016" y="1225398"/>
                  <a:pt x="2720353" y="1233070"/>
                  <a:pt x="2776446" y="1237643"/>
                </a:cubicBezTo>
                <a:lnTo>
                  <a:pt x="2773256" y="1257675"/>
                </a:lnTo>
                <a:cubicBezTo>
                  <a:pt x="2754322" y="1262065"/>
                  <a:pt x="2738830" y="1283217"/>
                  <a:pt x="2726779" y="1321130"/>
                </a:cubicBezTo>
                <a:cubicBezTo>
                  <a:pt x="2667371" y="1303569"/>
                  <a:pt x="2624324" y="1284212"/>
                  <a:pt x="2597638" y="1263060"/>
                </a:cubicBezTo>
                <a:cubicBezTo>
                  <a:pt x="2577836" y="1278644"/>
                  <a:pt x="2554195" y="1292887"/>
                  <a:pt x="2526714" y="1305789"/>
                </a:cubicBezTo>
                <a:lnTo>
                  <a:pt x="2503218" y="1315565"/>
                </a:lnTo>
                <a:lnTo>
                  <a:pt x="2564024" y="1328059"/>
                </a:lnTo>
                <a:lnTo>
                  <a:pt x="2629846" y="1328059"/>
                </a:lnTo>
                <a:lnTo>
                  <a:pt x="2650324" y="1295714"/>
                </a:lnTo>
                <a:lnTo>
                  <a:pt x="2719987" y="1324080"/>
                </a:lnTo>
                <a:cubicBezTo>
                  <a:pt x="2729957" y="1328105"/>
                  <a:pt x="2734942" y="1333055"/>
                  <a:pt x="2734942" y="1338932"/>
                </a:cubicBezTo>
                <a:cubicBezTo>
                  <a:pt x="2734942" y="1347278"/>
                  <a:pt x="2728494" y="1355042"/>
                  <a:pt x="2715597" y="1362222"/>
                </a:cubicBezTo>
                <a:lnTo>
                  <a:pt x="2715597" y="1401530"/>
                </a:lnTo>
                <a:cubicBezTo>
                  <a:pt x="2715597" y="1402971"/>
                  <a:pt x="2715597" y="1407853"/>
                  <a:pt x="2715597" y="1416176"/>
                </a:cubicBezTo>
                <a:cubicBezTo>
                  <a:pt x="2717015" y="1442221"/>
                  <a:pt x="2717724" y="1466152"/>
                  <a:pt x="2717724" y="1487967"/>
                </a:cubicBezTo>
                <a:cubicBezTo>
                  <a:pt x="2719164" y="1501709"/>
                  <a:pt x="2712956" y="1509610"/>
                  <a:pt x="2699099" y="1511668"/>
                </a:cubicBezTo>
                <a:cubicBezTo>
                  <a:pt x="2683343" y="1515967"/>
                  <a:pt x="2662934" y="1518116"/>
                  <a:pt x="2637873" y="1518116"/>
                </a:cubicBezTo>
                <a:lnTo>
                  <a:pt x="2637873" y="1485840"/>
                </a:lnTo>
                <a:lnTo>
                  <a:pt x="2559737" y="1485840"/>
                </a:lnTo>
                <a:lnTo>
                  <a:pt x="2559737" y="1487864"/>
                </a:lnTo>
                <a:cubicBezTo>
                  <a:pt x="2559737" y="1505151"/>
                  <a:pt x="2552899" y="1513795"/>
                  <a:pt x="2539225" y="1513795"/>
                </a:cubicBezTo>
                <a:cubicBezTo>
                  <a:pt x="2527723" y="1516676"/>
                  <a:pt x="2507943" y="1518116"/>
                  <a:pt x="2479886" y="1518116"/>
                </a:cubicBezTo>
                <a:cubicBezTo>
                  <a:pt x="2479886" y="1497811"/>
                  <a:pt x="2480594" y="1474063"/>
                  <a:pt x="2482012" y="1446875"/>
                </a:cubicBezTo>
                <a:cubicBezTo>
                  <a:pt x="2482012" y="1431051"/>
                  <a:pt x="2482012" y="1420258"/>
                  <a:pt x="2482012" y="1414495"/>
                </a:cubicBezTo>
                <a:lnTo>
                  <a:pt x="2482012" y="1377794"/>
                </a:lnTo>
                <a:cubicBezTo>
                  <a:pt x="2482012" y="1374913"/>
                  <a:pt x="2482012" y="1369356"/>
                  <a:pt x="2482012" y="1361124"/>
                </a:cubicBezTo>
                <a:lnTo>
                  <a:pt x="2480480" y="1324837"/>
                </a:lnTo>
                <a:lnTo>
                  <a:pt x="2432757" y="1340476"/>
                </a:lnTo>
                <a:lnTo>
                  <a:pt x="2425348" y="1324286"/>
                </a:lnTo>
                <a:cubicBezTo>
                  <a:pt x="2433489" y="1318866"/>
                  <a:pt x="2439949" y="1316374"/>
                  <a:pt x="2444728" y="1316808"/>
                </a:cubicBezTo>
                <a:lnTo>
                  <a:pt x="2408370" y="1316808"/>
                </a:lnTo>
                <a:lnTo>
                  <a:pt x="2408370" y="1402662"/>
                </a:lnTo>
                <a:cubicBezTo>
                  <a:pt x="2427349" y="1399895"/>
                  <a:pt x="2448032" y="1395585"/>
                  <a:pt x="2470419" y="1389731"/>
                </a:cubicBezTo>
                <a:lnTo>
                  <a:pt x="2477245" y="1407498"/>
                </a:lnTo>
                <a:cubicBezTo>
                  <a:pt x="2434621" y="1435579"/>
                  <a:pt x="2368124" y="1466483"/>
                  <a:pt x="2277754" y="1500212"/>
                </a:cubicBezTo>
                <a:cubicBezTo>
                  <a:pt x="2274667" y="1517133"/>
                  <a:pt x="2268265" y="1525594"/>
                  <a:pt x="2258546" y="1525594"/>
                </a:cubicBezTo>
                <a:cubicBezTo>
                  <a:pt x="2251412" y="1527035"/>
                  <a:pt x="2246587" y="1522587"/>
                  <a:pt x="2244072" y="1512251"/>
                </a:cubicBezTo>
                <a:lnTo>
                  <a:pt x="2222325" y="1430685"/>
                </a:lnTo>
                <a:cubicBezTo>
                  <a:pt x="2229597" y="1430685"/>
                  <a:pt x="2235885" y="1430685"/>
                  <a:pt x="2241190" y="1430685"/>
                </a:cubicBezTo>
                <a:cubicBezTo>
                  <a:pt x="2248347" y="1429245"/>
                  <a:pt x="2252109" y="1428524"/>
                  <a:pt x="2252475" y="1428524"/>
                </a:cubicBezTo>
                <a:lnTo>
                  <a:pt x="2252475" y="1342499"/>
                </a:lnTo>
                <a:cubicBezTo>
                  <a:pt x="2252475" y="1336760"/>
                  <a:pt x="2252475" y="1322559"/>
                  <a:pt x="2252475" y="1299898"/>
                </a:cubicBezTo>
                <a:cubicBezTo>
                  <a:pt x="2251034" y="1275614"/>
                  <a:pt x="2250314" y="1256772"/>
                  <a:pt x="2250314" y="1243372"/>
                </a:cubicBezTo>
                <a:lnTo>
                  <a:pt x="2319566" y="1254176"/>
                </a:lnTo>
                <a:cubicBezTo>
                  <a:pt x="2329536" y="1254176"/>
                  <a:pt x="2334521" y="1257858"/>
                  <a:pt x="2334521" y="1265221"/>
                </a:cubicBezTo>
                <a:cubicBezTo>
                  <a:pt x="2335962" y="1275259"/>
                  <a:pt x="2330222" y="1282520"/>
                  <a:pt x="2317303" y="1287002"/>
                </a:cubicBezTo>
                <a:lnTo>
                  <a:pt x="2317303" y="1419881"/>
                </a:lnTo>
                <a:cubicBezTo>
                  <a:pt x="2322013" y="1418577"/>
                  <a:pt x="2329319" y="1417388"/>
                  <a:pt x="2339221" y="1416313"/>
                </a:cubicBezTo>
                <a:lnTo>
                  <a:pt x="2339221" y="1301613"/>
                </a:lnTo>
                <a:cubicBezTo>
                  <a:pt x="2339221" y="1295874"/>
                  <a:pt x="2339221" y="1282382"/>
                  <a:pt x="2339221" y="1261139"/>
                </a:cubicBezTo>
                <a:cubicBezTo>
                  <a:pt x="2337780" y="1236855"/>
                  <a:pt x="2337059" y="1218024"/>
                  <a:pt x="2337059" y="1204647"/>
                </a:cubicBezTo>
                <a:lnTo>
                  <a:pt x="2380964" y="1209699"/>
                </a:lnTo>
                <a:lnTo>
                  <a:pt x="2380964" y="1198267"/>
                </a:lnTo>
                <a:lnTo>
                  <a:pt x="2327112" y="1198267"/>
                </a:lnTo>
                <a:lnTo>
                  <a:pt x="2327112" y="1206739"/>
                </a:lnTo>
                <a:cubicBezTo>
                  <a:pt x="2327112" y="1217098"/>
                  <a:pt x="2321019" y="1224301"/>
                  <a:pt x="2308830" y="1228348"/>
                </a:cubicBezTo>
                <a:cubicBezTo>
                  <a:pt x="2300507" y="1229743"/>
                  <a:pt x="2289131" y="1231161"/>
                  <a:pt x="2274702" y="1232601"/>
                </a:cubicBezTo>
                <a:cubicBezTo>
                  <a:pt x="2268665" y="1234111"/>
                  <a:pt x="2260924" y="1234865"/>
                  <a:pt x="2251480" y="1234865"/>
                </a:cubicBezTo>
                <a:cubicBezTo>
                  <a:pt x="2251480" y="1224735"/>
                  <a:pt x="2251480" y="1209540"/>
                  <a:pt x="2251480" y="1189280"/>
                </a:cubicBezTo>
                <a:cubicBezTo>
                  <a:pt x="2252921" y="1167900"/>
                  <a:pt x="2253641" y="1153848"/>
                  <a:pt x="2253641" y="1147125"/>
                </a:cubicBezTo>
                <a:lnTo>
                  <a:pt x="2253641" y="1104661"/>
                </a:lnTo>
                <a:cubicBezTo>
                  <a:pt x="2253641" y="1071436"/>
                  <a:pt x="2252921" y="1047952"/>
                  <a:pt x="2251480" y="1034209"/>
                </a:cubicBezTo>
                <a:lnTo>
                  <a:pt x="2334075" y="1051462"/>
                </a:lnTo>
                <a:lnTo>
                  <a:pt x="2376402" y="1051462"/>
                </a:lnTo>
                <a:lnTo>
                  <a:pt x="2392489" y="1021278"/>
                </a:lnTo>
                <a:lnTo>
                  <a:pt x="2460781" y="1047449"/>
                </a:lnTo>
                <a:cubicBezTo>
                  <a:pt x="2468030" y="1049873"/>
                  <a:pt x="2471654" y="1054091"/>
                  <a:pt x="2471654" y="1060105"/>
                </a:cubicBezTo>
                <a:cubicBezTo>
                  <a:pt x="2471654" y="1066325"/>
                  <a:pt x="2465914" y="1074386"/>
                  <a:pt x="2454435" y="1084287"/>
                </a:cubicBezTo>
                <a:lnTo>
                  <a:pt x="2454435" y="1100408"/>
                </a:lnTo>
                <a:cubicBezTo>
                  <a:pt x="2454435" y="1124464"/>
                  <a:pt x="2454435" y="1153471"/>
                  <a:pt x="2454435" y="1187428"/>
                </a:cubicBezTo>
                <a:lnTo>
                  <a:pt x="2451991" y="1197566"/>
                </a:lnTo>
                <a:lnTo>
                  <a:pt x="2449952" y="1202460"/>
                </a:lnTo>
                <a:lnTo>
                  <a:pt x="2440372" y="1206876"/>
                </a:lnTo>
                <a:cubicBezTo>
                  <a:pt x="2433912" y="1209026"/>
                  <a:pt x="2425732" y="1210638"/>
                  <a:pt x="2415830" y="1211712"/>
                </a:cubicBezTo>
                <a:lnTo>
                  <a:pt x="2403443" y="1212285"/>
                </a:lnTo>
                <a:lnTo>
                  <a:pt x="2412177" y="1213290"/>
                </a:lnTo>
                <a:cubicBezTo>
                  <a:pt x="2422558" y="1213290"/>
                  <a:pt x="2427749" y="1217006"/>
                  <a:pt x="2427749" y="1224438"/>
                </a:cubicBezTo>
                <a:cubicBezTo>
                  <a:pt x="2425737" y="1234431"/>
                  <a:pt x="2419277" y="1242160"/>
                  <a:pt x="2408370" y="1247625"/>
                </a:cubicBezTo>
                <a:lnTo>
                  <a:pt x="2408370" y="1290728"/>
                </a:lnTo>
                <a:lnTo>
                  <a:pt x="2434918" y="1258498"/>
                </a:lnTo>
                <a:lnTo>
                  <a:pt x="2475290" y="1288579"/>
                </a:lnTo>
                <a:cubicBezTo>
                  <a:pt x="2506137" y="1268228"/>
                  <a:pt x="2532537" y="1246219"/>
                  <a:pt x="2554489" y="1222551"/>
                </a:cubicBezTo>
                <a:cubicBezTo>
                  <a:pt x="2540746" y="1204578"/>
                  <a:pt x="2529598" y="1185107"/>
                  <a:pt x="2521046" y="1164138"/>
                </a:cubicBezTo>
                <a:cubicBezTo>
                  <a:pt x="2504902" y="1188743"/>
                  <a:pt x="2483087" y="1210249"/>
                  <a:pt x="2455601" y="1228657"/>
                </a:cubicBezTo>
                <a:lnTo>
                  <a:pt x="2442567" y="1220185"/>
                </a:lnTo>
                <a:lnTo>
                  <a:pt x="2449952" y="1202460"/>
                </a:lnTo>
                <a:lnTo>
                  <a:pt x="2450919" y="1202014"/>
                </a:lnTo>
                <a:lnTo>
                  <a:pt x="2451991" y="1197566"/>
                </a:lnTo>
                <a:lnTo>
                  <a:pt x="2502833" y="1075541"/>
                </a:lnTo>
                <a:cubicBezTo>
                  <a:pt x="2507132" y="1056172"/>
                  <a:pt x="2510996" y="1035421"/>
                  <a:pt x="2514426" y="1013286"/>
                </a:cubicBezTo>
                <a:close/>
                <a:moveTo>
                  <a:pt x="5425806" y="1012668"/>
                </a:moveTo>
                <a:lnTo>
                  <a:pt x="5503530" y="1043504"/>
                </a:lnTo>
                <a:cubicBezTo>
                  <a:pt x="5514392" y="1047346"/>
                  <a:pt x="5519114" y="1052457"/>
                  <a:pt x="5517696" y="1058836"/>
                </a:cubicBezTo>
                <a:cubicBezTo>
                  <a:pt x="5517696" y="1067914"/>
                  <a:pt x="5510516" y="1076752"/>
                  <a:pt x="5496156" y="1085350"/>
                </a:cubicBezTo>
                <a:lnTo>
                  <a:pt x="5496156" y="1197787"/>
                </a:lnTo>
                <a:cubicBezTo>
                  <a:pt x="5496156" y="1200645"/>
                  <a:pt x="5496156" y="1206213"/>
                  <a:pt x="5496156" y="1214491"/>
                </a:cubicBezTo>
                <a:cubicBezTo>
                  <a:pt x="5497596" y="1240399"/>
                  <a:pt x="5498316" y="1264969"/>
                  <a:pt x="5498316" y="1288202"/>
                </a:cubicBezTo>
                <a:cubicBezTo>
                  <a:pt x="5499757" y="1301945"/>
                  <a:pt x="5493698" y="1309823"/>
                  <a:pt x="5480138" y="1311835"/>
                </a:cubicBezTo>
                <a:lnTo>
                  <a:pt x="5454736" y="1315188"/>
                </a:lnTo>
                <a:lnTo>
                  <a:pt x="5521264" y="1361021"/>
                </a:lnTo>
                <a:cubicBezTo>
                  <a:pt x="5525356" y="1361021"/>
                  <a:pt x="5527403" y="1364634"/>
                  <a:pt x="5527403" y="1371860"/>
                </a:cubicBezTo>
                <a:cubicBezTo>
                  <a:pt x="5527403" y="1380069"/>
                  <a:pt x="5519742" y="1385134"/>
                  <a:pt x="5504422" y="1387055"/>
                </a:cubicBezTo>
                <a:lnTo>
                  <a:pt x="5333710" y="1387055"/>
                </a:lnTo>
                <a:lnTo>
                  <a:pt x="5333710" y="1472943"/>
                </a:lnTo>
                <a:lnTo>
                  <a:pt x="5441824" y="1472943"/>
                </a:lnTo>
                <a:lnTo>
                  <a:pt x="5484940" y="1423379"/>
                </a:lnTo>
                <a:lnTo>
                  <a:pt x="5560948" y="1472909"/>
                </a:lnTo>
                <a:cubicBezTo>
                  <a:pt x="5562984" y="1476979"/>
                  <a:pt x="5564002" y="1479883"/>
                  <a:pt x="5564002" y="1481621"/>
                </a:cubicBezTo>
                <a:cubicBezTo>
                  <a:pt x="5564002" y="1491751"/>
                  <a:pt x="5556786" y="1496816"/>
                  <a:pt x="5542358" y="1496816"/>
                </a:cubicBezTo>
                <a:lnTo>
                  <a:pt x="5034235" y="1496816"/>
                </a:lnTo>
                <a:lnTo>
                  <a:pt x="5034235" y="1472943"/>
                </a:lnTo>
                <a:lnTo>
                  <a:pt x="5249468" y="1472943"/>
                </a:lnTo>
                <a:lnTo>
                  <a:pt x="5249468" y="1387055"/>
                </a:lnTo>
                <a:lnTo>
                  <a:pt x="5075120" y="1387055"/>
                </a:lnTo>
                <a:lnTo>
                  <a:pt x="5075120" y="1363182"/>
                </a:lnTo>
                <a:lnTo>
                  <a:pt x="5249468" y="1363182"/>
                </a:lnTo>
                <a:lnTo>
                  <a:pt x="5249468" y="1286075"/>
                </a:lnTo>
                <a:lnTo>
                  <a:pt x="5173459" y="1286075"/>
                </a:lnTo>
                <a:lnTo>
                  <a:pt x="5173459" y="1294548"/>
                </a:lnTo>
                <a:cubicBezTo>
                  <a:pt x="5173459" y="1311309"/>
                  <a:pt x="5167091" y="1320604"/>
                  <a:pt x="5154354" y="1322434"/>
                </a:cubicBezTo>
                <a:cubicBezTo>
                  <a:pt x="5130252" y="1325452"/>
                  <a:pt x="5108551" y="1326961"/>
                  <a:pt x="5089252" y="1326961"/>
                </a:cubicBezTo>
                <a:cubicBezTo>
                  <a:pt x="5090693" y="1288156"/>
                  <a:pt x="5091413" y="1257275"/>
                  <a:pt x="5091413" y="1234316"/>
                </a:cubicBezTo>
                <a:lnTo>
                  <a:pt x="5091413" y="1118210"/>
                </a:lnTo>
                <a:cubicBezTo>
                  <a:pt x="5091413" y="1086951"/>
                  <a:pt x="5090693" y="1056790"/>
                  <a:pt x="5089252" y="1027726"/>
                </a:cubicBezTo>
                <a:lnTo>
                  <a:pt x="5178536" y="1051462"/>
                </a:lnTo>
                <a:lnTo>
                  <a:pt x="5405363" y="1051462"/>
                </a:lnTo>
                <a:close/>
                <a:moveTo>
                  <a:pt x="184467" y="1012188"/>
                </a:moveTo>
                <a:lnTo>
                  <a:pt x="278518" y="1018808"/>
                </a:lnTo>
                <a:cubicBezTo>
                  <a:pt x="290614" y="1020820"/>
                  <a:pt x="296663" y="1025188"/>
                  <a:pt x="296663" y="1031911"/>
                </a:cubicBezTo>
                <a:cubicBezTo>
                  <a:pt x="294787" y="1045265"/>
                  <a:pt x="286899" y="1054023"/>
                  <a:pt x="272996" y="1058185"/>
                </a:cubicBezTo>
                <a:lnTo>
                  <a:pt x="272996" y="1137075"/>
                </a:lnTo>
                <a:lnTo>
                  <a:pt x="369448" y="1137075"/>
                </a:lnTo>
                <a:lnTo>
                  <a:pt x="394247" y="1098282"/>
                </a:lnTo>
                <a:lnTo>
                  <a:pt x="469227" y="1129118"/>
                </a:lnTo>
                <a:cubicBezTo>
                  <a:pt x="477185" y="1133096"/>
                  <a:pt x="481163" y="1137990"/>
                  <a:pt x="481163" y="1143798"/>
                </a:cubicBezTo>
                <a:cubicBezTo>
                  <a:pt x="482604" y="1152830"/>
                  <a:pt x="476145" y="1162480"/>
                  <a:pt x="461784" y="1172747"/>
                </a:cubicBezTo>
                <a:lnTo>
                  <a:pt x="461784" y="1220631"/>
                </a:lnTo>
                <a:cubicBezTo>
                  <a:pt x="461784" y="1229183"/>
                  <a:pt x="461784" y="1248460"/>
                  <a:pt x="461784" y="1278461"/>
                </a:cubicBezTo>
                <a:cubicBezTo>
                  <a:pt x="463224" y="1311366"/>
                  <a:pt x="463945" y="1332735"/>
                  <a:pt x="463945" y="1342568"/>
                </a:cubicBezTo>
                <a:cubicBezTo>
                  <a:pt x="466803" y="1354847"/>
                  <a:pt x="462035" y="1362119"/>
                  <a:pt x="449642" y="1364383"/>
                </a:cubicBezTo>
                <a:cubicBezTo>
                  <a:pt x="431051" y="1368682"/>
                  <a:pt x="407018" y="1370831"/>
                  <a:pt x="377542" y="1370831"/>
                </a:cubicBezTo>
                <a:lnTo>
                  <a:pt x="377542" y="1327784"/>
                </a:lnTo>
                <a:lnTo>
                  <a:pt x="272996" y="1327784"/>
                </a:lnTo>
                <a:lnTo>
                  <a:pt x="272996" y="1353475"/>
                </a:lnTo>
                <a:cubicBezTo>
                  <a:pt x="272996" y="1364954"/>
                  <a:pt x="272996" y="1387970"/>
                  <a:pt x="272996" y="1422522"/>
                </a:cubicBezTo>
                <a:cubicBezTo>
                  <a:pt x="274436" y="1457028"/>
                  <a:pt x="275156" y="1479963"/>
                  <a:pt x="275156" y="1491328"/>
                </a:cubicBezTo>
                <a:cubicBezTo>
                  <a:pt x="276597" y="1505688"/>
                  <a:pt x="271052" y="1512869"/>
                  <a:pt x="258521" y="1512869"/>
                </a:cubicBezTo>
                <a:cubicBezTo>
                  <a:pt x="232613" y="1515750"/>
                  <a:pt x="207928" y="1517190"/>
                  <a:pt x="184467" y="1517190"/>
                </a:cubicBezTo>
                <a:cubicBezTo>
                  <a:pt x="187325" y="1455404"/>
                  <a:pt x="188754" y="1400832"/>
                  <a:pt x="188754" y="1353475"/>
                </a:cubicBezTo>
                <a:lnTo>
                  <a:pt x="188754" y="1327784"/>
                </a:lnTo>
                <a:lnTo>
                  <a:pt x="84241" y="1327784"/>
                </a:lnTo>
                <a:lnTo>
                  <a:pt x="84241" y="1342705"/>
                </a:lnTo>
                <a:cubicBezTo>
                  <a:pt x="84241" y="1355099"/>
                  <a:pt x="78033" y="1362325"/>
                  <a:pt x="65616" y="1364383"/>
                </a:cubicBezTo>
                <a:cubicBezTo>
                  <a:pt x="47048" y="1368682"/>
                  <a:pt x="25176" y="1370831"/>
                  <a:pt x="0" y="1370831"/>
                </a:cubicBezTo>
                <a:cubicBezTo>
                  <a:pt x="2881" y="1330334"/>
                  <a:pt x="4322" y="1289540"/>
                  <a:pt x="4322" y="1248448"/>
                </a:cubicBezTo>
                <a:lnTo>
                  <a:pt x="4322" y="1212090"/>
                </a:lnTo>
                <a:cubicBezTo>
                  <a:pt x="4322" y="1202440"/>
                  <a:pt x="3602" y="1186216"/>
                  <a:pt x="2161" y="1163418"/>
                </a:cubicBezTo>
                <a:cubicBezTo>
                  <a:pt x="2161" y="1141603"/>
                  <a:pt x="2161" y="1124201"/>
                  <a:pt x="2161" y="1111213"/>
                </a:cubicBezTo>
                <a:lnTo>
                  <a:pt x="89283" y="1137075"/>
                </a:lnTo>
                <a:lnTo>
                  <a:pt x="188754" y="1137075"/>
                </a:lnTo>
                <a:lnTo>
                  <a:pt x="188754" y="1130695"/>
                </a:lnTo>
                <a:cubicBezTo>
                  <a:pt x="188754" y="1090930"/>
                  <a:pt x="187325" y="1051428"/>
                  <a:pt x="184467" y="1012188"/>
                </a:cubicBezTo>
                <a:close/>
                <a:moveTo>
                  <a:pt x="1893763" y="1011708"/>
                </a:moveTo>
                <a:lnTo>
                  <a:pt x="1985997" y="1020352"/>
                </a:lnTo>
                <a:cubicBezTo>
                  <a:pt x="1996424" y="1020352"/>
                  <a:pt x="2001638" y="1024616"/>
                  <a:pt x="2001638" y="1033145"/>
                </a:cubicBezTo>
                <a:cubicBezTo>
                  <a:pt x="2003078" y="1041698"/>
                  <a:pt x="1995189" y="1049713"/>
                  <a:pt x="1977970" y="1057190"/>
                </a:cubicBezTo>
                <a:lnTo>
                  <a:pt x="1977970" y="1222689"/>
                </a:lnTo>
                <a:lnTo>
                  <a:pt x="2058336" y="1222689"/>
                </a:lnTo>
                <a:lnTo>
                  <a:pt x="2058336" y="1171101"/>
                </a:lnTo>
                <a:cubicBezTo>
                  <a:pt x="2058336" y="1127037"/>
                  <a:pt x="2057627" y="1093994"/>
                  <a:pt x="2056209" y="1071973"/>
                </a:cubicBezTo>
                <a:lnTo>
                  <a:pt x="2144121" y="1080617"/>
                </a:lnTo>
                <a:cubicBezTo>
                  <a:pt x="2155989" y="1080617"/>
                  <a:pt x="2161922" y="1084173"/>
                  <a:pt x="2161922" y="1091284"/>
                </a:cubicBezTo>
                <a:cubicBezTo>
                  <a:pt x="2163363" y="1099585"/>
                  <a:pt x="2155474" y="1108194"/>
                  <a:pt x="2138255" y="1117112"/>
                </a:cubicBezTo>
                <a:lnTo>
                  <a:pt x="2138255" y="1147434"/>
                </a:lnTo>
                <a:cubicBezTo>
                  <a:pt x="2138255" y="1190309"/>
                  <a:pt x="2138919" y="1225135"/>
                  <a:pt x="2140245" y="1251912"/>
                </a:cubicBezTo>
                <a:cubicBezTo>
                  <a:pt x="2141777" y="1265564"/>
                  <a:pt x="2137055" y="1272390"/>
                  <a:pt x="2126079" y="1272390"/>
                </a:cubicBezTo>
                <a:cubicBezTo>
                  <a:pt x="2105933" y="1276711"/>
                  <a:pt x="2083352" y="1278872"/>
                  <a:pt x="2058336" y="1278872"/>
                </a:cubicBezTo>
                <a:lnTo>
                  <a:pt x="2058336" y="1246562"/>
                </a:lnTo>
                <a:lnTo>
                  <a:pt x="1977970" y="1246562"/>
                </a:lnTo>
                <a:lnTo>
                  <a:pt x="1977970" y="1448761"/>
                </a:lnTo>
                <a:lnTo>
                  <a:pt x="2073702" y="1448761"/>
                </a:lnTo>
                <a:lnTo>
                  <a:pt x="2073702" y="1388564"/>
                </a:lnTo>
                <a:cubicBezTo>
                  <a:pt x="2073702" y="1380104"/>
                  <a:pt x="2072993" y="1347061"/>
                  <a:pt x="2071576" y="1289437"/>
                </a:cubicBezTo>
                <a:lnTo>
                  <a:pt x="2159933" y="1300241"/>
                </a:lnTo>
                <a:cubicBezTo>
                  <a:pt x="2171504" y="1300241"/>
                  <a:pt x="2177289" y="1303786"/>
                  <a:pt x="2177289" y="1310874"/>
                </a:cubicBezTo>
                <a:cubicBezTo>
                  <a:pt x="2178730" y="1319427"/>
                  <a:pt x="2170841" y="1327441"/>
                  <a:pt x="2153622" y="1334919"/>
                </a:cubicBezTo>
                <a:lnTo>
                  <a:pt x="2153622" y="1369185"/>
                </a:lnTo>
                <a:cubicBezTo>
                  <a:pt x="2153622" y="1384871"/>
                  <a:pt x="2154331" y="1407853"/>
                  <a:pt x="2155748" y="1438128"/>
                </a:cubicBezTo>
                <a:cubicBezTo>
                  <a:pt x="2155748" y="1462504"/>
                  <a:pt x="2155748" y="1480409"/>
                  <a:pt x="2155748" y="1491842"/>
                </a:cubicBezTo>
                <a:cubicBezTo>
                  <a:pt x="2157189" y="1504899"/>
                  <a:pt x="2153222" y="1511428"/>
                  <a:pt x="2143846" y="1511428"/>
                </a:cubicBezTo>
                <a:cubicBezTo>
                  <a:pt x="2126605" y="1515727"/>
                  <a:pt x="2103223" y="1517876"/>
                  <a:pt x="2073702" y="1517876"/>
                </a:cubicBezTo>
                <a:lnTo>
                  <a:pt x="2073702" y="1470508"/>
                </a:lnTo>
                <a:lnTo>
                  <a:pt x="1807121" y="1470508"/>
                </a:lnTo>
                <a:lnTo>
                  <a:pt x="1778103" y="1504945"/>
                </a:lnTo>
                <a:cubicBezTo>
                  <a:pt x="1754504" y="1495776"/>
                  <a:pt x="1732323" y="1482856"/>
                  <a:pt x="1711560" y="1466186"/>
                </a:cubicBezTo>
                <a:cubicBezTo>
                  <a:pt x="1705935" y="1466186"/>
                  <a:pt x="1703123" y="1462184"/>
                  <a:pt x="1703123" y="1454181"/>
                </a:cubicBezTo>
                <a:cubicBezTo>
                  <a:pt x="1705821" y="1451460"/>
                  <a:pt x="1708794" y="1449276"/>
                  <a:pt x="1712041" y="1447629"/>
                </a:cubicBezTo>
                <a:cubicBezTo>
                  <a:pt x="1718992" y="1442987"/>
                  <a:pt x="1722468" y="1436219"/>
                  <a:pt x="1722468" y="1427324"/>
                </a:cubicBezTo>
                <a:lnTo>
                  <a:pt x="1722468" y="1386404"/>
                </a:lnTo>
                <a:cubicBezTo>
                  <a:pt x="1722468" y="1377943"/>
                  <a:pt x="1721759" y="1344900"/>
                  <a:pt x="1720341" y="1287276"/>
                </a:cubicBezTo>
                <a:lnTo>
                  <a:pt x="1808253" y="1295920"/>
                </a:lnTo>
                <a:cubicBezTo>
                  <a:pt x="1818680" y="1295920"/>
                  <a:pt x="1823894" y="1300253"/>
                  <a:pt x="1823894" y="1308919"/>
                </a:cubicBezTo>
                <a:cubicBezTo>
                  <a:pt x="1823894" y="1317403"/>
                  <a:pt x="1816725" y="1325235"/>
                  <a:pt x="1802387" y="1332415"/>
                </a:cubicBezTo>
                <a:lnTo>
                  <a:pt x="1802387" y="1448761"/>
                </a:lnTo>
                <a:lnTo>
                  <a:pt x="1895924" y="1448761"/>
                </a:lnTo>
                <a:lnTo>
                  <a:pt x="1895924" y="1246562"/>
                </a:lnTo>
                <a:lnTo>
                  <a:pt x="1819023" y="1246562"/>
                </a:lnTo>
                <a:lnTo>
                  <a:pt x="1791926" y="1278872"/>
                </a:lnTo>
                <a:cubicBezTo>
                  <a:pt x="1766658" y="1269748"/>
                  <a:pt x="1744157" y="1256863"/>
                  <a:pt x="1724423" y="1240216"/>
                </a:cubicBezTo>
                <a:cubicBezTo>
                  <a:pt x="1717586" y="1231161"/>
                  <a:pt x="1717872" y="1224221"/>
                  <a:pt x="1725281" y="1219396"/>
                </a:cubicBezTo>
                <a:cubicBezTo>
                  <a:pt x="1733650" y="1215806"/>
                  <a:pt x="1737834" y="1209757"/>
                  <a:pt x="1737834" y="1201251"/>
                </a:cubicBezTo>
                <a:lnTo>
                  <a:pt x="1737834" y="1168974"/>
                </a:lnTo>
                <a:cubicBezTo>
                  <a:pt x="1737834" y="1123469"/>
                  <a:pt x="1737125" y="1090415"/>
                  <a:pt x="1735708" y="1069812"/>
                </a:cubicBezTo>
                <a:lnTo>
                  <a:pt x="1823105" y="1078628"/>
                </a:lnTo>
                <a:cubicBezTo>
                  <a:pt x="1833852" y="1080754"/>
                  <a:pt x="1839226" y="1084973"/>
                  <a:pt x="1839226" y="1091284"/>
                </a:cubicBezTo>
                <a:cubicBezTo>
                  <a:pt x="1840667" y="1099836"/>
                  <a:pt x="1832777" y="1107840"/>
                  <a:pt x="1815559" y="1115295"/>
                </a:cubicBezTo>
                <a:lnTo>
                  <a:pt x="1815559" y="1222689"/>
                </a:lnTo>
                <a:lnTo>
                  <a:pt x="1895924" y="1222689"/>
                </a:lnTo>
                <a:lnTo>
                  <a:pt x="1895924" y="1175423"/>
                </a:lnTo>
                <a:cubicBezTo>
                  <a:pt x="1895924" y="1116792"/>
                  <a:pt x="1895204" y="1062221"/>
                  <a:pt x="1893763" y="1011708"/>
                </a:cubicBezTo>
                <a:close/>
                <a:moveTo>
                  <a:pt x="1198978" y="1009821"/>
                </a:moveTo>
                <a:lnTo>
                  <a:pt x="1294298" y="1022787"/>
                </a:lnTo>
                <a:cubicBezTo>
                  <a:pt x="1305709" y="1022787"/>
                  <a:pt x="1311414" y="1027120"/>
                  <a:pt x="1311414" y="1035787"/>
                </a:cubicBezTo>
                <a:cubicBezTo>
                  <a:pt x="1311414" y="1046442"/>
                  <a:pt x="1302038" y="1054103"/>
                  <a:pt x="1283288" y="1058768"/>
                </a:cubicBezTo>
                <a:cubicBezTo>
                  <a:pt x="1266778" y="1088975"/>
                  <a:pt x="1250977" y="1111419"/>
                  <a:pt x="1235885" y="1126099"/>
                </a:cubicBezTo>
                <a:lnTo>
                  <a:pt x="1267956" y="1126099"/>
                </a:lnTo>
                <a:lnTo>
                  <a:pt x="1288536" y="1089466"/>
                </a:lnTo>
                <a:lnTo>
                  <a:pt x="1357685" y="1118176"/>
                </a:lnTo>
                <a:cubicBezTo>
                  <a:pt x="1365643" y="1122155"/>
                  <a:pt x="1369621" y="1126957"/>
                  <a:pt x="1369621" y="1132582"/>
                </a:cubicBezTo>
                <a:cubicBezTo>
                  <a:pt x="1371039" y="1143558"/>
                  <a:pt x="1365300" y="1152739"/>
                  <a:pt x="1352403" y="1160125"/>
                </a:cubicBezTo>
                <a:lnTo>
                  <a:pt x="1352403" y="1235207"/>
                </a:lnTo>
                <a:lnTo>
                  <a:pt x="1396376" y="1071596"/>
                </a:lnTo>
                <a:cubicBezTo>
                  <a:pt x="1400675" y="1054423"/>
                  <a:pt x="1402824" y="1035215"/>
                  <a:pt x="1402824" y="1013972"/>
                </a:cubicBezTo>
                <a:lnTo>
                  <a:pt x="1499551" y="1029270"/>
                </a:lnTo>
                <a:cubicBezTo>
                  <a:pt x="1508423" y="1031510"/>
                  <a:pt x="1512859" y="1035775"/>
                  <a:pt x="1512859" y="1042064"/>
                </a:cubicBezTo>
                <a:cubicBezTo>
                  <a:pt x="1512859" y="1052422"/>
                  <a:pt x="1503655" y="1060666"/>
                  <a:pt x="1485248" y="1066794"/>
                </a:cubicBezTo>
                <a:cubicBezTo>
                  <a:pt x="1475986" y="1086642"/>
                  <a:pt x="1467252" y="1103484"/>
                  <a:pt x="1459042" y="1117318"/>
                </a:cubicBezTo>
                <a:lnTo>
                  <a:pt x="1529804" y="1117318"/>
                </a:lnTo>
                <a:lnTo>
                  <a:pt x="1552510" y="1078525"/>
                </a:lnTo>
                <a:lnTo>
                  <a:pt x="1625776" y="1109395"/>
                </a:lnTo>
                <a:cubicBezTo>
                  <a:pt x="1633710" y="1113374"/>
                  <a:pt x="1637678" y="1117547"/>
                  <a:pt x="1637678" y="1121914"/>
                </a:cubicBezTo>
                <a:cubicBezTo>
                  <a:pt x="1639118" y="1130764"/>
                  <a:pt x="1632670" y="1141065"/>
                  <a:pt x="1618332" y="1152819"/>
                </a:cubicBezTo>
                <a:cubicBezTo>
                  <a:pt x="1618332" y="1176166"/>
                  <a:pt x="1616858" y="1231172"/>
                  <a:pt x="1613908" y="1317837"/>
                </a:cubicBezTo>
                <a:cubicBezTo>
                  <a:pt x="1612536" y="1361399"/>
                  <a:pt x="1611850" y="1394304"/>
                  <a:pt x="1611850" y="1416553"/>
                </a:cubicBezTo>
                <a:cubicBezTo>
                  <a:pt x="1611850" y="1479552"/>
                  <a:pt x="1568723" y="1513314"/>
                  <a:pt x="1482469" y="1517842"/>
                </a:cubicBezTo>
                <a:cubicBezTo>
                  <a:pt x="1486768" y="1479860"/>
                  <a:pt x="1458070" y="1455804"/>
                  <a:pt x="1396376" y="1445674"/>
                </a:cubicBezTo>
                <a:lnTo>
                  <a:pt x="1399531" y="1425026"/>
                </a:lnTo>
                <a:lnTo>
                  <a:pt x="1493960" y="1431611"/>
                </a:lnTo>
                <a:cubicBezTo>
                  <a:pt x="1516621" y="1432960"/>
                  <a:pt x="1528569" y="1422842"/>
                  <a:pt x="1529804" y="1401256"/>
                </a:cubicBezTo>
                <a:cubicBezTo>
                  <a:pt x="1532685" y="1355019"/>
                  <a:pt x="1534846" y="1283286"/>
                  <a:pt x="1536286" y="1186056"/>
                </a:cubicBezTo>
                <a:cubicBezTo>
                  <a:pt x="1537704" y="1161794"/>
                  <a:pt x="1538413" y="1146839"/>
                  <a:pt x="1538413" y="1141191"/>
                </a:cubicBezTo>
                <a:lnTo>
                  <a:pt x="1449953" y="1141191"/>
                </a:lnTo>
                <a:lnTo>
                  <a:pt x="1411442" y="1202824"/>
                </a:lnTo>
                <a:lnTo>
                  <a:pt x="1489192" y="1251844"/>
                </a:lnTo>
                <a:cubicBezTo>
                  <a:pt x="1507062" y="1268982"/>
                  <a:pt x="1514895" y="1285664"/>
                  <a:pt x="1512688" y="1301888"/>
                </a:cubicBezTo>
                <a:cubicBezTo>
                  <a:pt x="1511087" y="1332163"/>
                  <a:pt x="1494109" y="1348913"/>
                  <a:pt x="1461752" y="1352138"/>
                </a:cubicBezTo>
                <a:cubicBezTo>
                  <a:pt x="1443138" y="1352138"/>
                  <a:pt x="1432105" y="1340990"/>
                  <a:pt x="1428652" y="1318695"/>
                </a:cubicBezTo>
                <a:cubicBezTo>
                  <a:pt x="1423336" y="1286881"/>
                  <a:pt x="1415955" y="1258496"/>
                  <a:pt x="1406509" y="1233538"/>
                </a:cubicBezTo>
                <a:lnTo>
                  <a:pt x="1399669" y="1217464"/>
                </a:lnTo>
                <a:lnTo>
                  <a:pt x="1360909" y="1263849"/>
                </a:lnTo>
                <a:lnTo>
                  <a:pt x="1352403" y="1258940"/>
                </a:lnTo>
                <a:lnTo>
                  <a:pt x="1352403" y="1285081"/>
                </a:lnTo>
                <a:cubicBezTo>
                  <a:pt x="1352403" y="1293679"/>
                  <a:pt x="1352403" y="1319244"/>
                  <a:pt x="1352403" y="1361776"/>
                </a:cubicBezTo>
                <a:cubicBezTo>
                  <a:pt x="1353820" y="1413386"/>
                  <a:pt x="1354529" y="1445034"/>
                  <a:pt x="1354529" y="1456719"/>
                </a:cubicBezTo>
                <a:cubicBezTo>
                  <a:pt x="1355970" y="1466209"/>
                  <a:pt x="1350539" y="1472063"/>
                  <a:pt x="1338237" y="1474281"/>
                </a:cubicBezTo>
                <a:cubicBezTo>
                  <a:pt x="1321018" y="1477139"/>
                  <a:pt x="1300541" y="1478568"/>
                  <a:pt x="1276805" y="1478568"/>
                </a:cubicBezTo>
                <a:lnTo>
                  <a:pt x="1276805" y="1444131"/>
                </a:lnTo>
                <a:lnTo>
                  <a:pt x="1216265" y="1444131"/>
                </a:lnTo>
                <a:lnTo>
                  <a:pt x="1216265" y="1471983"/>
                </a:lnTo>
                <a:cubicBezTo>
                  <a:pt x="1216265" y="1486046"/>
                  <a:pt x="1207199" y="1493969"/>
                  <a:pt x="1189065" y="1495753"/>
                </a:cubicBezTo>
                <a:cubicBezTo>
                  <a:pt x="1181771" y="1497216"/>
                  <a:pt x="1171709" y="1498657"/>
                  <a:pt x="1158881" y="1500075"/>
                </a:cubicBezTo>
                <a:cubicBezTo>
                  <a:pt x="1151609" y="1501538"/>
                  <a:pt x="1144109" y="1502270"/>
                  <a:pt x="1136380" y="1502270"/>
                </a:cubicBezTo>
                <a:cubicBezTo>
                  <a:pt x="1136380" y="1480615"/>
                  <a:pt x="1137100" y="1446155"/>
                  <a:pt x="1138541" y="1398889"/>
                </a:cubicBezTo>
                <a:cubicBezTo>
                  <a:pt x="1138541" y="1360244"/>
                  <a:pt x="1138541" y="1335193"/>
                  <a:pt x="1138541" y="1323737"/>
                </a:cubicBezTo>
                <a:lnTo>
                  <a:pt x="1138541" y="1242137"/>
                </a:lnTo>
                <a:cubicBezTo>
                  <a:pt x="1138541" y="1196540"/>
                  <a:pt x="1137820" y="1149961"/>
                  <a:pt x="1136380" y="1102398"/>
                </a:cubicBezTo>
                <a:lnTo>
                  <a:pt x="1197709" y="1117455"/>
                </a:lnTo>
                <a:cubicBezTo>
                  <a:pt x="1201413" y="1095778"/>
                  <a:pt x="1201836" y="1059900"/>
                  <a:pt x="1198978" y="1009821"/>
                </a:cubicBezTo>
                <a:close/>
                <a:moveTo>
                  <a:pt x="2999466" y="1009067"/>
                </a:moveTo>
                <a:cubicBezTo>
                  <a:pt x="3073508" y="1009067"/>
                  <a:pt x="3109810" y="1024422"/>
                  <a:pt x="3108369" y="1055132"/>
                </a:cubicBezTo>
                <a:cubicBezTo>
                  <a:pt x="3108369" y="1073128"/>
                  <a:pt x="3101200" y="1082881"/>
                  <a:pt x="3086863" y="1084390"/>
                </a:cubicBezTo>
                <a:lnTo>
                  <a:pt x="3203483" y="1084390"/>
                </a:lnTo>
                <a:lnTo>
                  <a:pt x="3235726" y="1045596"/>
                </a:lnTo>
                <a:lnTo>
                  <a:pt x="3314067" y="1095881"/>
                </a:lnTo>
                <a:cubicBezTo>
                  <a:pt x="3324746" y="1099676"/>
                  <a:pt x="3329319" y="1104924"/>
                  <a:pt x="3327788" y="1111624"/>
                </a:cubicBezTo>
                <a:cubicBezTo>
                  <a:pt x="3325707" y="1123744"/>
                  <a:pt x="3313301" y="1129083"/>
                  <a:pt x="3290572" y="1127643"/>
                </a:cubicBezTo>
                <a:cubicBezTo>
                  <a:pt x="3262720" y="1144450"/>
                  <a:pt x="3237144" y="1156843"/>
                  <a:pt x="3213842" y="1164824"/>
                </a:cubicBezTo>
                <a:cubicBezTo>
                  <a:pt x="3258318" y="1179962"/>
                  <a:pt x="3280556" y="1197169"/>
                  <a:pt x="3280556" y="1216446"/>
                </a:cubicBezTo>
                <a:cubicBezTo>
                  <a:pt x="3278864" y="1247179"/>
                  <a:pt x="3264755" y="1264215"/>
                  <a:pt x="3238230" y="1267553"/>
                </a:cubicBezTo>
                <a:cubicBezTo>
                  <a:pt x="3228580" y="1267553"/>
                  <a:pt x="3217398" y="1261196"/>
                  <a:pt x="3204684" y="1248482"/>
                </a:cubicBezTo>
                <a:cubicBezTo>
                  <a:pt x="3203243" y="1247042"/>
                  <a:pt x="3201700" y="1245498"/>
                  <a:pt x="3200053" y="1243852"/>
                </a:cubicBezTo>
                <a:cubicBezTo>
                  <a:pt x="3170349" y="1209872"/>
                  <a:pt x="3123919" y="1175034"/>
                  <a:pt x="3060760" y="1139339"/>
                </a:cubicBezTo>
                <a:lnTo>
                  <a:pt x="3064568" y="1123081"/>
                </a:lnTo>
                <a:cubicBezTo>
                  <a:pt x="3119311" y="1133302"/>
                  <a:pt x="3159842" y="1142632"/>
                  <a:pt x="3186162" y="1151070"/>
                </a:cubicBezTo>
                <a:lnTo>
                  <a:pt x="3211441" y="1108263"/>
                </a:lnTo>
                <a:lnTo>
                  <a:pt x="2899618" y="1108263"/>
                </a:lnTo>
                <a:cubicBezTo>
                  <a:pt x="2901036" y="1112493"/>
                  <a:pt x="2901744" y="1117147"/>
                  <a:pt x="2901744" y="1122223"/>
                </a:cubicBezTo>
                <a:cubicBezTo>
                  <a:pt x="2898566" y="1168414"/>
                  <a:pt x="2879140" y="1193899"/>
                  <a:pt x="2843468" y="1198678"/>
                </a:cubicBezTo>
                <a:cubicBezTo>
                  <a:pt x="2818017" y="1195363"/>
                  <a:pt x="2803646" y="1181311"/>
                  <a:pt x="2800353" y="1156523"/>
                </a:cubicBezTo>
                <a:cubicBezTo>
                  <a:pt x="2800353" y="1141729"/>
                  <a:pt x="2807087" y="1130135"/>
                  <a:pt x="2820556" y="1121743"/>
                </a:cubicBezTo>
                <a:cubicBezTo>
                  <a:pt x="2847562" y="1104204"/>
                  <a:pt x="2864849" y="1080994"/>
                  <a:pt x="2872418" y="1052114"/>
                </a:cubicBezTo>
                <a:lnTo>
                  <a:pt x="2887098" y="1052114"/>
                </a:lnTo>
                <a:cubicBezTo>
                  <a:pt x="2892495" y="1064759"/>
                  <a:pt x="2895753" y="1075518"/>
                  <a:pt x="2896874" y="1084390"/>
                </a:cubicBezTo>
                <a:lnTo>
                  <a:pt x="3028484" y="1084390"/>
                </a:lnTo>
                <a:cubicBezTo>
                  <a:pt x="3024528" y="1085282"/>
                  <a:pt x="3021727" y="1081623"/>
                  <a:pt x="3020080" y="1073414"/>
                </a:cubicBezTo>
                <a:cubicBezTo>
                  <a:pt x="3014523" y="1054000"/>
                  <a:pt x="3005846" y="1034780"/>
                  <a:pt x="2994046" y="1015755"/>
                </a:cubicBezTo>
                <a:close/>
                <a:moveTo>
                  <a:pt x="3563499" y="1004539"/>
                </a:moveTo>
                <a:cubicBezTo>
                  <a:pt x="3630430" y="1006117"/>
                  <a:pt x="3663175" y="1020111"/>
                  <a:pt x="3661735" y="1046523"/>
                </a:cubicBezTo>
                <a:cubicBezTo>
                  <a:pt x="3661735" y="1062941"/>
                  <a:pt x="3654566" y="1071905"/>
                  <a:pt x="3640228" y="1073414"/>
                </a:cubicBezTo>
                <a:lnTo>
                  <a:pt x="3743609" y="1073414"/>
                </a:lnTo>
                <a:lnTo>
                  <a:pt x="3778150" y="1026011"/>
                </a:lnTo>
                <a:lnTo>
                  <a:pt x="3842908" y="1071253"/>
                </a:lnTo>
                <a:cubicBezTo>
                  <a:pt x="3848396" y="1071253"/>
                  <a:pt x="3851140" y="1074260"/>
                  <a:pt x="3851140" y="1080274"/>
                </a:cubicBezTo>
                <a:cubicBezTo>
                  <a:pt x="3848899" y="1091616"/>
                  <a:pt x="3840256" y="1097287"/>
                  <a:pt x="3825209" y="1097287"/>
                </a:cubicBezTo>
                <a:lnTo>
                  <a:pt x="3728004" y="1097287"/>
                </a:lnTo>
                <a:lnTo>
                  <a:pt x="3757467" y="1103495"/>
                </a:lnTo>
                <a:cubicBezTo>
                  <a:pt x="3769700" y="1105622"/>
                  <a:pt x="3775097" y="1110904"/>
                  <a:pt x="3773656" y="1119342"/>
                </a:cubicBezTo>
                <a:cubicBezTo>
                  <a:pt x="3773656" y="1130021"/>
                  <a:pt x="3763846" y="1136183"/>
                  <a:pt x="3744227" y="1137830"/>
                </a:cubicBezTo>
                <a:cubicBezTo>
                  <a:pt x="3724973" y="1157084"/>
                  <a:pt x="3707525" y="1169272"/>
                  <a:pt x="3691884" y="1174394"/>
                </a:cubicBezTo>
                <a:lnTo>
                  <a:pt x="3773828" y="1174394"/>
                </a:lnTo>
                <a:lnTo>
                  <a:pt x="3810460" y="1124864"/>
                </a:lnTo>
                <a:lnTo>
                  <a:pt x="3878409" y="1170930"/>
                </a:lnTo>
                <a:cubicBezTo>
                  <a:pt x="3884629" y="1173010"/>
                  <a:pt x="3887739" y="1176623"/>
                  <a:pt x="3887739" y="1181768"/>
                </a:cubicBezTo>
                <a:cubicBezTo>
                  <a:pt x="3885429" y="1190938"/>
                  <a:pt x="3877049" y="1196437"/>
                  <a:pt x="3862597" y="1198267"/>
                </a:cubicBezTo>
                <a:lnTo>
                  <a:pt x="3760503" y="1198267"/>
                </a:lnTo>
                <a:lnTo>
                  <a:pt x="3807202" y="1214662"/>
                </a:lnTo>
                <a:cubicBezTo>
                  <a:pt x="3816760" y="1218481"/>
                  <a:pt x="3821539" y="1222620"/>
                  <a:pt x="3821539" y="1227079"/>
                </a:cubicBezTo>
                <a:cubicBezTo>
                  <a:pt x="3821539" y="1234945"/>
                  <a:pt x="3814359" y="1244629"/>
                  <a:pt x="3799999" y="1256131"/>
                </a:cubicBezTo>
                <a:lnTo>
                  <a:pt x="3799999" y="1283160"/>
                </a:lnTo>
                <a:cubicBezTo>
                  <a:pt x="3799999" y="1303306"/>
                  <a:pt x="3799999" y="1329945"/>
                  <a:pt x="3799999" y="1363079"/>
                </a:cubicBezTo>
                <a:cubicBezTo>
                  <a:pt x="3801439" y="1376731"/>
                  <a:pt x="3796100" y="1384620"/>
                  <a:pt x="3783981" y="1386747"/>
                </a:cubicBezTo>
                <a:cubicBezTo>
                  <a:pt x="3769506" y="1391068"/>
                  <a:pt x="3747497" y="1393229"/>
                  <a:pt x="3717953" y="1393229"/>
                </a:cubicBezTo>
                <a:lnTo>
                  <a:pt x="3717953" y="1373884"/>
                </a:lnTo>
                <a:lnTo>
                  <a:pt x="3709995" y="1373884"/>
                </a:lnTo>
                <a:lnTo>
                  <a:pt x="3709995" y="1418954"/>
                </a:lnTo>
                <a:cubicBezTo>
                  <a:pt x="3709995" y="1431806"/>
                  <a:pt x="3714260" y="1438231"/>
                  <a:pt x="3722789" y="1438231"/>
                </a:cubicBezTo>
                <a:lnTo>
                  <a:pt x="3778733" y="1438231"/>
                </a:lnTo>
                <a:cubicBezTo>
                  <a:pt x="3794099" y="1438231"/>
                  <a:pt x="3805533" y="1429622"/>
                  <a:pt x="3813033" y="1412403"/>
                </a:cubicBezTo>
                <a:lnTo>
                  <a:pt x="3840199" y="1334919"/>
                </a:lnTo>
                <a:lnTo>
                  <a:pt x="3858138" y="1334919"/>
                </a:lnTo>
                <a:lnTo>
                  <a:pt x="3862803" y="1407087"/>
                </a:lnTo>
                <a:cubicBezTo>
                  <a:pt x="3862803" y="1418543"/>
                  <a:pt x="3865775" y="1427244"/>
                  <a:pt x="3871721" y="1433189"/>
                </a:cubicBezTo>
                <a:cubicBezTo>
                  <a:pt x="3884434" y="1439683"/>
                  <a:pt x="3890037" y="1448247"/>
                  <a:pt x="3888528" y="1458880"/>
                </a:cubicBezTo>
                <a:cubicBezTo>
                  <a:pt x="3883634" y="1486777"/>
                  <a:pt x="3853496" y="1501492"/>
                  <a:pt x="3798112" y="1503024"/>
                </a:cubicBezTo>
                <a:lnTo>
                  <a:pt x="3690718" y="1503024"/>
                </a:lnTo>
                <a:cubicBezTo>
                  <a:pt x="3647431" y="1504442"/>
                  <a:pt x="3626508" y="1486457"/>
                  <a:pt x="3627949" y="1449070"/>
                </a:cubicBezTo>
                <a:lnTo>
                  <a:pt x="3627949" y="1373884"/>
                </a:lnTo>
                <a:lnTo>
                  <a:pt x="3618756" y="1373884"/>
                </a:lnTo>
                <a:cubicBezTo>
                  <a:pt x="3611485" y="1467020"/>
                  <a:pt x="3526283" y="1515807"/>
                  <a:pt x="3363151" y="1520243"/>
                </a:cubicBezTo>
                <a:lnTo>
                  <a:pt x="3359618" y="1502407"/>
                </a:lnTo>
                <a:cubicBezTo>
                  <a:pt x="3474570" y="1472086"/>
                  <a:pt x="3532045" y="1429245"/>
                  <a:pt x="3532045" y="1373884"/>
                </a:cubicBezTo>
                <a:lnTo>
                  <a:pt x="3523436" y="1373884"/>
                </a:lnTo>
                <a:lnTo>
                  <a:pt x="3523436" y="1375908"/>
                </a:lnTo>
                <a:cubicBezTo>
                  <a:pt x="3523436" y="1388279"/>
                  <a:pt x="3517445" y="1395459"/>
                  <a:pt x="3505463" y="1397448"/>
                </a:cubicBezTo>
                <a:cubicBezTo>
                  <a:pt x="3487947" y="1401816"/>
                  <a:pt x="3466578" y="1404000"/>
                  <a:pt x="3441356" y="1404000"/>
                </a:cubicBezTo>
                <a:cubicBezTo>
                  <a:pt x="3441356" y="1387993"/>
                  <a:pt x="3442076" y="1367847"/>
                  <a:pt x="3443516" y="1343563"/>
                </a:cubicBezTo>
                <a:cubicBezTo>
                  <a:pt x="3443516" y="1323440"/>
                  <a:pt x="3443516" y="1309057"/>
                  <a:pt x="3443516" y="1300413"/>
                </a:cubicBezTo>
                <a:lnTo>
                  <a:pt x="3443516" y="1263746"/>
                </a:lnTo>
                <a:cubicBezTo>
                  <a:pt x="3443516" y="1248265"/>
                  <a:pt x="3442796" y="1227388"/>
                  <a:pt x="3441356" y="1201114"/>
                </a:cubicBezTo>
                <a:lnTo>
                  <a:pt x="3534537" y="1228103"/>
                </a:lnTo>
                <a:lnTo>
                  <a:pt x="3709309" y="1222689"/>
                </a:lnTo>
                <a:lnTo>
                  <a:pt x="3725298" y="1198267"/>
                </a:lnTo>
                <a:lnTo>
                  <a:pt x="3362328" y="1198267"/>
                </a:lnTo>
                <a:lnTo>
                  <a:pt x="3362328" y="1174394"/>
                </a:lnTo>
                <a:lnTo>
                  <a:pt x="3515135" y="1174394"/>
                </a:lnTo>
                <a:cubicBezTo>
                  <a:pt x="3511179" y="1175286"/>
                  <a:pt x="3508310" y="1171147"/>
                  <a:pt x="3506526" y="1161977"/>
                </a:cubicBezTo>
                <a:cubicBezTo>
                  <a:pt x="3503736" y="1142998"/>
                  <a:pt x="3495847" y="1121560"/>
                  <a:pt x="3482859" y="1097664"/>
                </a:cubicBezTo>
                <a:lnTo>
                  <a:pt x="3483002" y="1097287"/>
                </a:lnTo>
                <a:lnTo>
                  <a:pt x="3390283" y="1097287"/>
                </a:lnTo>
                <a:lnTo>
                  <a:pt x="3390283" y="1073414"/>
                </a:lnTo>
                <a:lnTo>
                  <a:pt x="3581849" y="1073414"/>
                </a:lnTo>
                <a:cubicBezTo>
                  <a:pt x="3577550" y="1073963"/>
                  <a:pt x="3575401" y="1070613"/>
                  <a:pt x="3575401" y="1063364"/>
                </a:cubicBezTo>
                <a:cubicBezTo>
                  <a:pt x="3574052" y="1048775"/>
                  <a:pt x="3567592" y="1032116"/>
                  <a:pt x="3556021" y="1013389"/>
                </a:cubicBezTo>
                <a:close/>
                <a:moveTo>
                  <a:pt x="5168784" y="393938"/>
                </a:moveTo>
                <a:cubicBezTo>
                  <a:pt x="5203107" y="397185"/>
                  <a:pt x="5221835" y="415216"/>
                  <a:pt x="5224968" y="448029"/>
                </a:cubicBezTo>
                <a:cubicBezTo>
                  <a:pt x="5221675" y="479197"/>
                  <a:pt x="5203118" y="496393"/>
                  <a:pt x="5169298" y="499617"/>
                </a:cubicBezTo>
                <a:cubicBezTo>
                  <a:pt x="5133283" y="497993"/>
                  <a:pt x="5114452" y="480672"/>
                  <a:pt x="5112806" y="447652"/>
                </a:cubicBezTo>
                <a:cubicBezTo>
                  <a:pt x="5115916" y="415090"/>
                  <a:pt x="5134575" y="397185"/>
                  <a:pt x="5168784" y="393938"/>
                </a:cubicBezTo>
                <a:close/>
                <a:moveTo>
                  <a:pt x="1517569" y="382394"/>
                </a:moveTo>
                <a:lnTo>
                  <a:pt x="1514259" y="386195"/>
                </a:lnTo>
                <a:cubicBezTo>
                  <a:pt x="1511549" y="388110"/>
                  <a:pt x="1508194" y="389570"/>
                  <a:pt x="1504192" y="390577"/>
                </a:cubicBezTo>
                <a:lnTo>
                  <a:pt x="1213326" y="390577"/>
                </a:lnTo>
                <a:lnTo>
                  <a:pt x="1213326" y="443467"/>
                </a:lnTo>
                <a:lnTo>
                  <a:pt x="1517569" y="443467"/>
                </a:lnTo>
                <a:close/>
                <a:moveTo>
                  <a:pt x="2665210" y="231629"/>
                </a:moveTo>
                <a:lnTo>
                  <a:pt x="2737789" y="284520"/>
                </a:lnTo>
                <a:cubicBezTo>
                  <a:pt x="2742203" y="286715"/>
                  <a:pt x="2744409" y="289928"/>
                  <a:pt x="2744409" y="294159"/>
                </a:cubicBezTo>
                <a:cubicBezTo>
                  <a:pt x="2744409" y="304289"/>
                  <a:pt x="2736474" y="309354"/>
                  <a:pt x="2720605" y="309354"/>
                </a:cubicBezTo>
                <a:lnTo>
                  <a:pt x="2508286" y="309354"/>
                </a:lnTo>
                <a:cubicBezTo>
                  <a:pt x="2461935" y="361353"/>
                  <a:pt x="2423702" y="394990"/>
                  <a:pt x="2393586" y="410265"/>
                </a:cubicBezTo>
                <a:lnTo>
                  <a:pt x="2584879" y="408378"/>
                </a:lnTo>
                <a:cubicBezTo>
                  <a:pt x="2571204" y="386289"/>
                  <a:pt x="2553986" y="360495"/>
                  <a:pt x="2533223" y="330997"/>
                </a:cubicBezTo>
                <a:lnTo>
                  <a:pt x="2544507" y="317689"/>
                </a:lnTo>
                <a:cubicBezTo>
                  <a:pt x="2643223" y="363628"/>
                  <a:pt x="2693336" y="407601"/>
                  <a:pt x="2694845" y="449607"/>
                </a:cubicBezTo>
                <a:cubicBezTo>
                  <a:pt x="2691621" y="482009"/>
                  <a:pt x="2674985" y="499777"/>
                  <a:pt x="2644938" y="502910"/>
                </a:cubicBezTo>
                <a:cubicBezTo>
                  <a:pt x="2630898" y="504442"/>
                  <a:pt x="2619682" y="495398"/>
                  <a:pt x="2611290" y="475778"/>
                </a:cubicBezTo>
                <a:cubicBezTo>
                  <a:pt x="2606945" y="462721"/>
                  <a:pt x="2603401" y="453163"/>
                  <a:pt x="2600657" y="447103"/>
                </a:cubicBezTo>
                <a:cubicBezTo>
                  <a:pt x="2491696" y="468621"/>
                  <a:pt x="2410291" y="482753"/>
                  <a:pt x="2356439" y="489498"/>
                </a:cubicBezTo>
                <a:cubicBezTo>
                  <a:pt x="2354999" y="507152"/>
                  <a:pt x="2347967" y="515978"/>
                  <a:pt x="2335344" y="515978"/>
                </a:cubicBezTo>
                <a:cubicBezTo>
                  <a:pt x="2325832" y="515978"/>
                  <a:pt x="2320069" y="509964"/>
                  <a:pt x="2318057" y="497936"/>
                </a:cubicBezTo>
                <a:lnTo>
                  <a:pt x="2294321" y="414587"/>
                </a:lnTo>
                <a:cubicBezTo>
                  <a:pt x="2322996" y="414587"/>
                  <a:pt x="2339655" y="410528"/>
                  <a:pt x="2344297" y="402410"/>
                </a:cubicBezTo>
                <a:cubicBezTo>
                  <a:pt x="2364283" y="375313"/>
                  <a:pt x="2382062" y="344294"/>
                  <a:pt x="2397634" y="309354"/>
                </a:cubicBezTo>
                <a:lnTo>
                  <a:pt x="2251275" y="309354"/>
                </a:lnTo>
                <a:lnTo>
                  <a:pt x="2251275" y="285481"/>
                </a:lnTo>
                <a:lnTo>
                  <a:pt x="2624050" y="285481"/>
                </a:lnTo>
                <a:close/>
                <a:moveTo>
                  <a:pt x="3027352" y="212764"/>
                </a:moveTo>
                <a:lnTo>
                  <a:pt x="3027352" y="329385"/>
                </a:lnTo>
                <a:lnTo>
                  <a:pt x="3092282" y="329385"/>
                </a:lnTo>
                <a:lnTo>
                  <a:pt x="3092282" y="212764"/>
                </a:lnTo>
                <a:close/>
                <a:moveTo>
                  <a:pt x="3606888" y="173250"/>
                </a:moveTo>
                <a:lnTo>
                  <a:pt x="3606888" y="318409"/>
                </a:lnTo>
                <a:lnTo>
                  <a:pt x="3654223" y="318409"/>
                </a:lnTo>
                <a:lnTo>
                  <a:pt x="3654223" y="173250"/>
                </a:lnTo>
                <a:close/>
                <a:moveTo>
                  <a:pt x="834970" y="151298"/>
                </a:moveTo>
                <a:lnTo>
                  <a:pt x="834970" y="294261"/>
                </a:lnTo>
                <a:lnTo>
                  <a:pt x="939518" y="294261"/>
                </a:lnTo>
                <a:lnTo>
                  <a:pt x="939518" y="151298"/>
                </a:lnTo>
                <a:close/>
                <a:moveTo>
                  <a:pt x="646216" y="151298"/>
                </a:moveTo>
                <a:lnTo>
                  <a:pt x="646216" y="294261"/>
                </a:lnTo>
                <a:lnTo>
                  <a:pt x="750729" y="294261"/>
                </a:lnTo>
                <a:lnTo>
                  <a:pt x="750729" y="151298"/>
                </a:lnTo>
                <a:close/>
                <a:moveTo>
                  <a:pt x="3106174" y="150098"/>
                </a:moveTo>
                <a:lnTo>
                  <a:pt x="3184961" y="180590"/>
                </a:lnTo>
                <a:cubicBezTo>
                  <a:pt x="3192210" y="182991"/>
                  <a:pt x="3195835" y="187942"/>
                  <a:pt x="3195835" y="195442"/>
                </a:cubicBezTo>
                <a:cubicBezTo>
                  <a:pt x="3195835" y="207059"/>
                  <a:pt x="3187225" y="216469"/>
                  <a:pt x="3170006" y="223672"/>
                </a:cubicBezTo>
                <a:lnTo>
                  <a:pt x="3170006" y="247304"/>
                </a:lnTo>
                <a:cubicBezTo>
                  <a:pt x="3170006" y="251626"/>
                  <a:pt x="3170006" y="287664"/>
                  <a:pt x="3170006" y="355419"/>
                </a:cubicBezTo>
                <a:cubicBezTo>
                  <a:pt x="3171447" y="369070"/>
                  <a:pt x="3166005" y="376971"/>
                  <a:pt x="3153680" y="379120"/>
                </a:cubicBezTo>
                <a:cubicBezTo>
                  <a:pt x="3136483" y="381979"/>
                  <a:pt x="3116018" y="383408"/>
                  <a:pt x="3092282" y="383408"/>
                </a:cubicBezTo>
                <a:lnTo>
                  <a:pt x="3092282" y="355453"/>
                </a:lnTo>
                <a:lnTo>
                  <a:pt x="3027352" y="355453"/>
                </a:lnTo>
                <a:lnTo>
                  <a:pt x="3027352" y="368316"/>
                </a:lnTo>
                <a:cubicBezTo>
                  <a:pt x="3028792" y="382081"/>
                  <a:pt x="3022801" y="389948"/>
                  <a:pt x="3009378" y="391914"/>
                </a:cubicBezTo>
                <a:cubicBezTo>
                  <a:pt x="3003342" y="393423"/>
                  <a:pt x="2994458" y="394178"/>
                  <a:pt x="2982727" y="394178"/>
                </a:cubicBezTo>
                <a:cubicBezTo>
                  <a:pt x="2971317" y="395619"/>
                  <a:pt x="2960272" y="396339"/>
                  <a:pt x="2949593" y="396339"/>
                </a:cubicBezTo>
                <a:cubicBezTo>
                  <a:pt x="2951034" y="367550"/>
                  <a:pt x="2951754" y="327235"/>
                  <a:pt x="2951754" y="275396"/>
                </a:cubicBezTo>
                <a:lnTo>
                  <a:pt x="2951754" y="245144"/>
                </a:lnTo>
                <a:cubicBezTo>
                  <a:pt x="2951754" y="240822"/>
                  <a:pt x="2951754" y="230189"/>
                  <a:pt x="2951754" y="213244"/>
                </a:cubicBezTo>
                <a:cubicBezTo>
                  <a:pt x="2950313" y="191658"/>
                  <a:pt x="2949593" y="174908"/>
                  <a:pt x="2949593" y="162994"/>
                </a:cubicBezTo>
                <a:lnTo>
                  <a:pt x="3051156" y="188891"/>
                </a:lnTo>
                <a:lnTo>
                  <a:pt x="3088166" y="188891"/>
                </a:lnTo>
                <a:close/>
                <a:moveTo>
                  <a:pt x="4045863" y="138127"/>
                </a:moveTo>
                <a:cubicBezTo>
                  <a:pt x="4042273" y="153722"/>
                  <a:pt x="4036270" y="171078"/>
                  <a:pt x="4027855" y="190195"/>
                </a:cubicBezTo>
                <a:cubicBezTo>
                  <a:pt x="4042101" y="229480"/>
                  <a:pt x="4055330" y="261539"/>
                  <a:pt x="4067541" y="286372"/>
                </a:cubicBezTo>
                <a:cubicBezTo>
                  <a:pt x="4085399" y="240227"/>
                  <a:pt x="4097919" y="190812"/>
                  <a:pt x="4105099" y="138127"/>
                </a:cubicBezTo>
                <a:close/>
                <a:moveTo>
                  <a:pt x="3667909" y="108457"/>
                </a:moveTo>
                <a:lnTo>
                  <a:pt x="3738636" y="139019"/>
                </a:lnTo>
                <a:cubicBezTo>
                  <a:pt x="3747119" y="141099"/>
                  <a:pt x="3751361" y="146016"/>
                  <a:pt x="3751361" y="153768"/>
                </a:cubicBezTo>
                <a:cubicBezTo>
                  <a:pt x="3751361" y="161794"/>
                  <a:pt x="3744181" y="170792"/>
                  <a:pt x="3729821" y="180762"/>
                </a:cubicBezTo>
                <a:lnTo>
                  <a:pt x="3729821" y="228679"/>
                </a:lnTo>
                <a:cubicBezTo>
                  <a:pt x="3729821" y="277294"/>
                  <a:pt x="3730541" y="318809"/>
                  <a:pt x="3731981" y="353224"/>
                </a:cubicBezTo>
                <a:cubicBezTo>
                  <a:pt x="3731981" y="366829"/>
                  <a:pt x="3725202" y="374661"/>
                  <a:pt x="3711641" y="376719"/>
                </a:cubicBezTo>
                <a:cubicBezTo>
                  <a:pt x="3698310" y="379600"/>
                  <a:pt x="3679171" y="381041"/>
                  <a:pt x="3654223" y="381041"/>
                </a:cubicBezTo>
                <a:lnTo>
                  <a:pt x="3654223" y="342282"/>
                </a:lnTo>
                <a:lnTo>
                  <a:pt x="3606888" y="342282"/>
                </a:lnTo>
                <a:lnTo>
                  <a:pt x="3606888" y="368144"/>
                </a:lnTo>
                <a:cubicBezTo>
                  <a:pt x="3608306" y="381979"/>
                  <a:pt x="3600852" y="389822"/>
                  <a:pt x="3584525" y="391674"/>
                </a:cubicBezTo>
                <a:cubicBezTo>
                  <a:pt x="3571399" y="396065"/>
                  <a:pt x="3552934" y="398260"/>
                  <a:pt x="3529130" y="398260"/>
                </a:cubicBezTo>
                <a:cubicBezTo>
                  <a:pt x="3530570" y="352275"/>
                  <a:pt x="3531291" y="310017"/>
                  <a:pt x="3531291" y="271486"/>
                </a:cubicBezTo>
                <a:lnTo>
                  <a:pt x="3531291" y="200862"/>
                </a:lnTo>
                <a:cubicBezTo>
                  <a:pt x="3531291" y="176600"/>
                  <a:pt x="3531291" y="150818"/>
                  <a:pt x="3531291" y="123515"/>
                </a:cubicBezTo>
                <a:lnTo>
                  <a:pt x="3616595" y="149377"/>
                </a:lnTo>
                <a:lnTo>
                  <a:pt x="3647363" y="149377"/>
                </a:lnTo>
                <a:close/>
                <a:moveTo>
                  <a:pt x="1830376" y="77655"/>
                </a:moveTo>
                <a:lnTo>
                  <a:pt x="1906454" y="117890"/>
                </a:lnTo>
                <a:cubicBezTo>
                  <a:pt x="1911965" y="123401"/>
                  <a:pt x="1914721" y="127894"/>
                  <a:pt x="1914721" y="131370"/>
                </a:cubicBezTo>
                <a:cubicBezTo>
                  <a:pt x="1916161" y="140288"/>
                  <a:pt x="1906809" y="147971"/>
                  <a:pt x="1886663" y="154419"/>
                </a:cubicBezTo>
                <a:cubicBezTo>
                  <a:pt x="1862859" y="195054"/>
                  <a:pt x="1842084" y="222757"/>
                  <a:pt x="1824340" y="237529"/>
                </a:cubicBezTo>
                <a:cubicBezTo>
                  <a:pt x="1887475" y="253993"/>
                  <a:pt x="1917511" y="277523"/>
                  <a:pt x="1914446" y="308119"/>
                </a:cubicBezTo>
                <a:cubicBezTo>
                  <a:pt x="1909690" y="334987"/>
                  <a:pt x="1894929" y="350079"/>
                  <a:pt x="1870165" y="353395"/>
                </a:cubicBezTo>
                <a:cubicBezTo>
                  <a:pt x="1853038" y="354836"/>
                  <a:pt x="1842702" y="344980"/>
                  <a:pt x="1839157" y="323828"/>
                </a:cubicBezTo>
                <a:cubicBezTo>
                  <a:pt x="1832320" y="298035"/>
                  <a:pt x="1826660" y="277043"/>
                  <a:pt x="1822179" y="260853"/>
                </a:cubicBezTo>
                <a:lnTo>
                  <a:pt x="1822179" y="475950"/>
                </a:lnTo>
                <a:cubicBezTo>
                  <a:pt x="1822179" y="492711"/>
                  <a:pt x="1815250" y="502075"/>
                  <a:pt x="1801393" y="504042"/>
                </a:cubicBezTo>
                <a:cubicBezTo>
                  <a:pt x="1781361" y="506923"/>
                  <a:pt x="1761662" y="508364"/>
                  <a:pt x="1742293" y="508364"/>
                </a:cubicBezTo>
                <a:cubicBezTo>
                  <a:pt x="1745152" y="442278"/>
                  <a:pt x="1746581" y="382687"/>
                  <a:pt x="1746581" y="329591"/>
                </a:cubicBezTo>
                <a:lnTo>
                  <a:pt x="1746581" y="303900"/>
                </a:lnTo>
                <a:cubicBezTo>
                  <a:pt x="1730460" y="320433"/>
                  <a:pt x="1705318" y="336211"/>
                  <a:pt x="1671155" y="351234"/>
                </a:cubicBezTo>
                <a:lnTo>
                  <a:pt x="1662648" y="338406"/>
                </a:lnTo>
                <a:cubicBezTo>
                  <a:pt x="1730380" y="268342"/>
                  <a:pt x="1778446" y="202314"/>
                  <a:pt x="1806846" y="140322"/>
                </a:cubicBezTo>
                <a:lnTo>
                  <a:pt x="1679867" y="140322"/>
                </a:lnTo>
                <a:lnTo>
                  <a:pt x="1679867" y="116449"/>
                </a:lnTo>
                <a:lnTo>
                  <a:pt x="1802902" y="116449"/>
                </a:lnTo>
                <a:close/>
                <a:moveTo>
                  <a:pt x="1213326" y="74466"/>
                </a:moveTo>
                <a:lnTo>
                  <a:pt x="1213326" y="366704"/>
                </a:lnTo>
                <a:lnTo>
                  <a:pt x="1322195" y="366704"/>
                </a:lnTo>
                <a:lnTo>
                  <a:pt x="1322195" y="252312"/>
                </a:lnTo>
                <a:lnTo>
                  <a:pt x="1233974" y="252312"/>
                </a:lnTo>
                <a:lnTo>
                  <a:pt x="1233974" y="230566"/>
                </a:lnTo>
                <a:lnTo>
                  <a:pt x="1322195" y="230566"/>
                </a:lnTo>
                <a:lnTo>
                  <a:pt x="1322195" y="149103"/>
                </a:lnTo>
                <a:lnTo>
                  <a:pt x="1223204" y="149103"/>
                </a:lnTo>
                <a:lnTo>
                  <a:pt x="1223204" y="125230"/>
                </a:lnTo>
                <a:lnTo>
                  <a:pt x="1426124" y="125230"/>
                </a:lnTo>
                <a:lnTo>
                  <a:pt x="1456617" y="88597"/>
                </a:lnTo>
                <a:lnTo>
                  <a:pt x="1507999" y="127391"/>
                </a:lnTo>
                <a:cubicBezTo>
                  <a:pt x="1512001" y="127391"/>
                  <a:pt x="1514002" y="129563"/>
                  <a:pt x="1514002" y="133908"/>
                </a:cubicBezTo>
                <a:cubicBezTo>
                  <a:pt x="1514002" y="141820"/>
                  <a:pt x="1508445" y="146885"/>
                  <a:pt x="1497332" y="149103"/>
                </a:cubicBezTo>
                <a:lnTo>
                  <a:pt x="1399919" y="149103"/>
                </a:lnTo>
                <a:lnTo>
                  <a:pt x="1399919" y="230566"/>
                </a:lnTo>
                <a:lnTo>
                  <a:pt x="1417309" y="230566"/>
                </a:lnTo>
                <a:lnTo>
                  <a:pt x="1445676" y="193933"/>
                </a:lnTo>
                <a:lnTo>
                  <a:pt x="1496097" y="233104"/>
                </a:lnTo>
                <a:cubicBezTo>
                  <a:pt x="1497972" y="236900"/>
                  <a:pt x="1498909" y="238798"/>
                  <a:pt x="1498909" y="238798"/>
                </a:cubicBezTo>
                <a:cubicBezTo>
                  <a:pt x="1498909" y="247808"/>
                  <a:pt x="1493136" y="252312"/>
                  <a:pt x="1481588" y="252312"/>
                </a:cubicBezTo>
                <a:lnTo>
                  <a:pt x="1399919" y="252312"/>
                </a:lnTo>
                <a:lnTo>
                  <a:pt x="1399919" y="366704"/>
                </a:lnTo>
                <a:lnTo>
                  <a:pt x="1428491" y="366704"/>
                </a:lnTo>
                <a:lnTo>
                  <a:pt x="1444852" y="354596"/>
                </a:lnTo>
                <a:cubicBezTo>
                  <a:pt x="1435500" y="353772"/>
                  <a:pt x="1429040" y="343917"/>
                  <a:pt x="1425473" y="325029"/>
                </a:cubicBezTo>
                <a:cubicBezTo>
                  <a:pt x="1422752" y="310028"/>
                  <a:pt x="1415583" y="293141"/>
                  <a:pt x="1403966" y="274367"/>
                </a:cubicBezTo>
                <a:lnTo>
                  <a:pt x="1411924" y="263357"/>
                </a:lnTo>
                <a:cubicBezTo>
                  <a:pt x="1467056" y="272595"/>
                  <a:pt x="1494622" y="290568"/>
                  <a:pt x="1494622" y="317277"/>
                </a:cubicBezTo>
                <a:cubicBezTo>
                  <a:pt x="1494622" y="332735"/>
                  <a:pt x="1489603" y="342556"/>
                  <a:pt x="1479564" y="346741"/>
                </a:cubicBezTo>
                <a:lnTo>
                  <a:pt x="1515854" y="369962"/>
                </a:lnTo>
                <a:cubicBezTo>
                  <a:pt x="1515854" y="369962"/>
                  <a:pt x="1516237" y="370325"/>
                  <a:pt x="1517003" y="371051"/>
                </a:cubicBezTo>
                <a:lnTo>
                  <a:pt x="1517569" y="371588"/>
                </a:lnTo>
                <a:lnTo>
                  <a:pt x="1517569" y="74466"/>
                </a:lnTo>
                <a:close/>
                <a:moveTo>
                  <a:pt x="5170910" y="49632"/>
                </a:moveTo>
                <a:cubicBezTo>
                  <a:pt x="5249824" y="52651"/>
                  <a:pt x="5290778" y="89203"/>
                  <a:pt x="5293774" y="159290"/>
                </a:cubicBezTo>
                <a:cubicBezTo>
                  <a:pt x="5295260" y="198918"/>
                  <a:pt x="5272782" y="235963"/>
                  <a:pt x="5226340" y="270423"/>
                </a:cubicBezTo>
                <a:cubicBezTo>
                  <a:pt x="5199334" y="285286"/>
                  <a:pt x="5183624" y="319358"/>
                  <a:pt x="5179211" y="372638"/>
                </a:cubicBezTo>
                <a:lnTo>
                  <a:pt x="5145425" y="372638"/>
                </a:lnTo>
                <a:cubicBezTo>
                  <a:pt x="5142338" y="317414"/>
                  <a:pt x="5153817" y="273853"/>
                  <a:pt x="5179863" y="241954"/>
                </a:cubicBezTo>
                <a:cubicBezTo>
                  <a:pt x="5196852" y="215062"/>
                  <a:pt x="5205348" y="186113"/>
                  <a:pt x="5205348" y="155105"/>
                </a:cubicBezTo>
                <a:cubicBezTo>
                  <a:pt x="5205348" y="110721"/>
                  <a:pt x="5191045" y="88529"/>
                  <a:pt x="5162438" y="88529"/>
                </a:cubicBezTo>
                <a:cubicBezTo>
                  <a:pt x="5141332" y="88529"/>
                  <a:pt x="5128424" y="96749"/>
                  <a:pt x="5123713" y="113191"/>
                </a:cubicBezTo>
                <a:cubicBezTo>
                  <a:pt x="5122364" y="120668"/>
                  <a:pt x="5124079" y="127288"/>
                  <a:pt x="5128858" y="133050"/>
                </a:cubicBezTo>
                <a:cubicBezTo>
                  <a:pt x="5134117" y="140025"/>
                  <a:pt x="5136747" y="148474"/>
                  <a:pt x="5136747" y="158398"/>
                </a:cubicBezTo>
                <a:cubicBezTo>
                  <a:pt x="5134986" y="184764"/>
                  <a:pt x="5120775" y="198781"/>
                  <a:pt x="5094112" y="200450"/>
                </a:cubicBezTo>
                <a:cubicBezTo>
                  <a:pt x="5063539" y="200450"/>
                  <a:pt x="5048253" y="185244"/>
                  <a:pt x="5048253" y="154831"/>
                </a:cubicBezTo>
                <a:cubicBezTo>
                  <a:pt x="5052712" y="89226"/>
                  <a:pt x="5093598" y="54160"/>
                  <a:pt x="5170910" y="49632"/>
                </a:cubicBezTo>
                <a:close/>
                <a:moveTo>
                  <a:pt x="1531666" y="9638"/>
                </a:moveTo>
                <a:lnTo>
                  <a:pt x="1607024" y="40474"/>
                </a:lnTo>
                <a:cubicBezTo>
                  <a:pt x="1615004" y="44476"/>
                  <a:pt x="1618995" y="49312"/>
                  <a:pt x="1618995" y="54983"/>
                </a:cubicBezTo>
                <a:cubicBezTo>
                  <a:pt x="1618995" y="66051"/>
                  <a:pt x="1611826" y="75872"/>
                  <a:pt x="1597488" y="84447"/>
                </a:cubicBezTo>
                <a:lnTo>
                  <a:pt x="1597488" y="205287"/>
                </a:lnTo>
                <a:cubicBezTo>
                  <a:pt x="1597488" y="312898"/>
                  <a:pt x="1598918" y="403976"/>
                  <a:pt x="1601776" y="478522"/>
                </a:cubicBezTo>
                <a:cubicBezTo>
                  <a:pt x="1601776" y="494072"/>
                  <a:pt x="1595522" y="501846"/>
                  <a:pt x="1583014" y="501846"/>
                </a:cubicBezTo>
                <a:cubicBezTo>
                  <a:pt x="1576016" y="503241"/>
                  <a:pt x="1563325" y="504648"/>
                  <a:pt x="1544940" y="506065"/>
                </a:cubicBezTo>
                <a:cubicBezTo>
                  <a:pt x="1536068" y="507552"/>
                  <a:pt x="1526944" y="508295"/>
                  <a:pt x="1517569" y="508295"/>
                </a:cubicBezTo>
                <a:lnTo>
                  <a:pt x="1517569" y="463087"/>
                </a:lnTo>
                <a:lnTo>
                  <a:pt x="1213326" y="463087"/>
                </a:lnTo>
                <a:lnTo>
                  <a:pt x="1213326" y="478557"/>
                </a:lnTo>
                <a:cubicBezTo>
                  <a:pt x="1214743" y="495501"/>
                  <a:pt x="1207735" y="503973"/>
                  <a:pt x="1192300" y="503973"/>
                </a:cubicBezTo>
                <a:cubicBezTo>
                  <a:pt x="1164379" y="506854"/>
                  <a:pt x="1143319" y="507300"/>
                  <a:pt x="1129119" y="505311"/>
                </a:cubicBezTo>
                <a:cubicBezTo>
                  <a:pt x="1131977" y="435544"/>
                  <a:pt x="1133406" y="366315"/>
                  <a:pt x="1133406" y="297623"/>
                </a:cubicBezTo>
                <a:lnTo>
                  <a:pt x="1133406" y="160182"/>
                </a:lnTo>
                <a:cubicBezTo>
                  <a:pt x="1133406" y="101780"/>
                  <a:pt x="1132697" y="56629"/>
                  <a:pt x="1131280" y="24730"/>
                </a:cubicBezTo>
                <a:lnTo>
                  <a:pt x="1222553" y="50593"/>
                </a:lnTo>
                <a:lnTo>
                  <a:pt x="1509097" y="50593"/>
                </a:lnTo>
                <a:close/>
                <a:moveTo>
                  <a:pt x="4692731" y="4493"/>
                </a:moveTo>
                <a:lnTo>
                  <a:pt x="4787057" y="13137"/>
                </a:lnTo>
                <a:cubicBezTo>
                  <a:pt x="4798947" y="13137"/>
                  <a:pt x="4804893" y="16727"/>
                  <a:pt x="4804893" y="23907"/>
                </a:cubicBezTo>
                <a:cubicBezTo>
                  <a:pt x="4806333" y="35592"/>
                  <a:pt x="4798444" y="44384"/>
                  <a:pt x="4781226" y="50284"/>
                </a:cubicBezTo>
                <a:lnTo>
                  <a:pt x="4781226" y="116449"/>
                </a:lnTo>
                <a:lnTo>
                  <a:pt x="4846053" y="116449"/>
                </a:lnTo>
                <a:lnTo>
                  <a:pt x="4887042" y="64759"/>
                </a:lnTo>
                <a:lnTo>
                  <a:pt x="4961610" y="115317"/>
                </a:lnTo>
                <a:cubicBezTo>
                  <a:pt x="4966184" y="117627"/>
                  <a:pt x="4968470" y="121205"/>
                  <a:pt x="4968470" y="126053"/>
                </a:cubicBezTo>
                <a:cubicBezTo>
                  <a:pt x="4965910" y="133736"/>
                  <a:pt x="4958295" y="138493"/>
                  <a:pt x="4945627" y="140322"/>
                </a:cubicBezTo>
                <a:lnTo>
                  <a:pt x="4781226" y="140322"/>
                </a:lnTo>
                <a:lnTo>
                  <a:pt x="4781226" y="241576"/>
                </a:lnTo>
                <a:lnTo>
                  <a:pt x="4884709" y="241576"/>
                </a:lnTo>
                <a:lnTo>
                  <a:pt x="4925561" y="185564"/>
                </a:lnTo>
                <a:lnTo>
                  <a:pt x="5004692" y="238318"/>
                </a:lnTo>
                <a:cubicBezTo>
                  <a:pt x="5009242" y="240604"/>
                  <a:pt x="5011517" y="244389"/>
                  <a:pt x="5011517" y="249671"/>
                </a:cubicBezTo>
                <a:cubicBezTo>
                  <a:pt x="5007150" y="258383"/>
                  <a:pt x="4999558" y="263643"/>
                  <a:pt x="4988742" y="265449"/>
                </a:cubicBezTo>
                <a:lnTo>
                  <a:pt x="4762772" y="265449"/>
                </a:lnTo>
                <a:cubicBezTo>
                  <a:pt x="4726436" y="311549"/>
                  <a:pt x="4680932" y="357385"/>
                  <a:pt x="4626257" y="402959"/>
                </a:cubicBezTo>
                <a:lnTo>
                  <a:pt x="4841217" y="392840"/>
                </a:lnTo>
                <a:cubicBezTo>
                  <a:pt x="4824821" y="367870"/>
                  <a:pt x="4804733" y="342087"/>
                  <a:pt x="4780951" y="315493"/>
                </a:cubicBezTo>
                <a:lnTo>
                  <a:pt x="4792064" y="301773"/>
                </a:lnTo>
                <a:cubicBezTo>
                  <a:pt x="4908228" y="350525"/>
                  <a:pt x="4966310" y="397265"/>
                  <a:pt x="4966310" y="441993"/>
                </a:cubicBezTo>
                <a:cubicBezTo>
                  <a:pt x="4964641" y="479060"/>
                  <a:pt x="4947593" y="498416"/>
                  <a:pt x="4915168" y="500063"/>
                </a:cubicBezTo>
                <a:cubicBezTo>
                  <a:pt x="4897309" y="501503"/>
                  <a:pt x="4885098" y="492551"/>
                  <a:pt x="4878535" y="473206"/>
                </a:cubicBezTo>
                <a:cubicBezTo>
                  <a:pt x="4872658" y="457016"/>
                  <a:pt x="4866347" y="442290"/>
                  <a:pt x="4859602" y="429027"/>
                </a:cubicBezTo>
                <a:cubicBezTo>
                  <a:pt x="4813868" y="443365"/>
                  <a:pt x="4725133" y="461738"/>
                  <a:pt x="4593397" y="484148"/>
                </a:cubicBezTo>
                <a:cubicBezTo>
                  <a:pt x="4591911" y="500497"/>
                  <a:pt x="4584879" y="508672"/>
                  <a:pt x="4572303" y="508672"/>
                </a:cubicBezTo>
                <a:cubicBezTo>
                  <a:pt x="4563202" y="508672"/>
                  <a:pt x="4556811" y="502178"/>
                  <a:pt x="4553129" y="489190"/>
                </a:cubicBezTo>
                <a:lnTo>
                  <a:pt x="4526992" y="405634"/>
                </a:lnTo>
                <a:cubicBezTo>
                  <a:pt x="4555690" y="404057"/>
                  <a:pt x="4573629" y="397928"/>
                  <a:pt x="4580809" y="387249"/>
                </a:cubicBezTo>
                <a:cubicBezTo>
                  <a:pt x="4608295" y="351005"/>
                  <a:pt x="4632683" y="310405"/>
                  <a:pt x="4653972" y="265449"/>
                </a:cubicBezTo>
                <a:lnTo>
                  <a:pt x="4486106" y="265449"/>
                </a:lnTo>
                <a:lnTo>
                  <a:pt x="4486106" y="241576"/>
                </a:lnTo>
                <a:lnTo>
                  <a:pt x="4694858" y="241576"/>
                </a:lnTo>
                <a:lnTo>
                  <a:pt x="4694858" y="140322"/>
                </a:lnTo>
                <a:lnTo>
                  <a:pt x="4529153" y="140322"/>
                </a:lnTo>
                <a:lnTo>
                  <a:pt x="4529153" y="116449"/>
                </a:lnTo>
                <a:lnTo>
                  <a:pt x="4694858" y="116449"/>
                </a:lnTo>
                <a:cubicBezTo>
                  <a:pt x="4694858" y="105313"/>
                  <a:pt x="4694149" y="86894"/>
                  <a:pt x="4692731" y="61191"/>
                </a:cubicBezTo>
                <a:cubicBezTo>
                  <a:pt x="4692731" y="39262"/>
                  <a:pt x="4692731" y="20363"/>
                  <a:pt x="4692731" y="4493"/>
                </a:cubicBezTo>
                <a:close/>
                <a:moveTo>
                  <a:pt x="3978086" y="4390"/>
                </a:moveTo>
                <a:lnTo>
                  <a:pt x="4078482" y="17493"/>
                </a:lnTo>
                <a:cubicBezTo>
                  <a:pt x="4089207" y="19619"/>
                  <a:pt x="4094569" y="23907"/>
                  <a:pt x="4094569" y="30355"/>
                </a:cubicBezTo>
                <a:cubicBezTo>
                  <a:pt x="4094569" y="42475"/>
                  <a:pt x="4084908" y="50775"/>
                  <a:pt x="4065585" y="55257"/>
                </a:cubicBezTo>
                <a:cubicBezTo>
                  <a:pt x="4061744" y="75677"/>
                  <a:pt x="4057056" y="94611"/>
                  <a:pt x="4051522" y="112059"/>
                </a:cubicBezTo>
                <a:lnTo>
                  <a:pt x="4098857" y="112059"/>
                </a:lnTo>
                <a:lnTo>
                  <a:pt x="4123930" y="73265"/>
                </a:lnTo>
                <a:lnTo>
                  <a:pt x="4202718" y="110378"/>
                </a:lnTo>
                <a:cubicBezTo>
                  <a:pt x="4210973" y="114471"/>
                  <a:pt x="4215100" y="119342"/>
                  <a:pt x="4215100" y="124990"/>
                </a:cubicBezTo>
                <a:cubicBezTo>
                  <a:pt x="4216541" y="136743"/>
                  <a:pt x="4207680" y="145650"/>
                  <a:pt x="4188518" y="151710"/>
                </a:cubicBezTo>
                <a:cubicBezTo>
                  <a:pt x="4175895" y="233184"/>
                  <a:pt x="4153909" y="298069"/>
                  <a:pt x="4122558" y="346364"/>
                </a:cubicBezTo>
                <a:cubicBezTo>
                  <a:pt x="4132208" y="352858"/>
                  <a:pt x="4142372" y="359924"/>
                  <a:pt x="4153051" y="367561"/>
                </a:cubicBezTo>
                <a:cubicBezTo>
                  <a:pt x="4167309" y="376622"/>
                  <a:pt x="4184361" y="384057"/>
                  <a:pt x="4204210" y="389867"/>
                </a:cubicBezTo>
                <a:lnTo>
                  <a:pt x="4236069" y="395754"/>
                </a:lnTo>
                <a:lnTo>
                  <a:pt x="4236058" y="396305"/>
                </a:lnTo>
                <a:lnTo>
                  <a:pt x="4238288" y="396164"/>
                </a:lnTo>
                <a:lnTo>
                  <a:pt x="4272141" y="402419"/>
                </a:lnTo>
                <a:cubicBezTo>
                  <a:pt x="4323020" y="407535"/>
                  <a:pt x="4385081" y="406149"/>
                  <a:pt x="4458323" y="398260"/>
                </a:cubicBezTo>
                <a:lnTo>
                  <a:pt x="4455270" y="420315"/>
                </a:lnTo>
                <a:cubicBezTo>
                  <a:pt x="4432472" y="430285"/>
                  <a:pt x="4418101" y="454569"/>
                  <a:pt x="4412155" y="493169"/>
                </a:cubicBezTo>
                <a:cubicBezTo>
                  <a:pt x="4267660" y="494632"/>
                  <a:pt x="4166142" y="472703"/>
                  <a:pt x="4107603" y="427381"/>
                </a:cubicBezTo>
                <a:cubicBezTo>
                  <a:pt x="4095919" y="418623"/>
                  <a:pt x="4087252" y="409716"/>
                  <a:pt x="4081604" y="400661"/>
                </a:cubicBezTo>
                <a:cubicBezTo>
                  <a:pt x="4047098" y="444291"/>
                  <a:pt x="3993886" y="482318"/>
                  <a:pt x="3921970" y="514743"/>
                </a:cubicBezTo>
                <a:lnTo>
                  <a:pt x="3913533" y="501709"/>
                </a:lnTo>
                <a:cubicBezTo>
                  <a:pt x="3969968" y="448727"/>
                  <a:pt x="4012295" y="395116"/>
                  <a:pt x="4040512" y="340876"/>
                </a:cubicBezTo>
                <a:cubicBezTo>
                  <a:pt x="4023385" y="307444"/>
                  <a:pt x="4012843" y="267827"/>
                  <a:pt x="4008887" y="222025"/>
                </a:cubicBezTo>
                <a:cubicBezTo>
                  <a:pt x="3995213" y="265541"/>
                  <a:pt x="3973581" y="308588"/>
                  <a:pt x="3943991" y="351166"/>
                </a:cubicBezTo>
                <a:lnTo>
                  <a:pt x="3924303" y="344306"/>
                </a:lnTo>
                <a:cubicBezTo>
                  <a:pt x="3948679" y="256680"/>
                  <a:pt x="3965177" y="172759"/>
                  <a:pt x="3973798" y="92542"/>
                </a:cubicBezTo>
                <a:cubicBezTo>
                  <a:pt x="3973798" y="91261"/>
                  <a:pt x="3973798" y="89020"/>
                  <a:pt x="3973798" y="85819"/>
                </a:cubicBezTo>
                <a:cubicBezTo>
                  <a:pt x="3976657" y="59911"/>
                  <a:pt x="3978086" y="32768"/>
                  <a:pt x="3978086" y="4390"/>
                </a:cubicBezTo>
                <a:close/>
                <a:moveTo>
                  <a:pt x="1977216" y="3738"/>
                </a:moveTo>
                <a:lnTo>
                  <a:pt x="2069895" y="14543"/>
                </a:lnTo>
                <a:cubicBezTo>
                  <a:pt x="2080025" y="14543"/>
                  <a:pt x="2085090" y="18133"/>
                  <a:pt x="2085090" y="25313"/>
                </a:cubicBezTo>
                <a:cubicBezTo>
                  <a:pt x="2086508" y="36998"/>
                  <a:pt x="2078607" y="45791"/>
                  <a:pt x="2061389" y="51690"/>
                </a:cubicBezTo>
                <a:lnTo>
                  <a:pt x="2061389" y="188891"/>
                </a:lnTo>
                <a:lnTo>
                  <a:pt x="2067974" y="188891"/>
                </a:lnTo>
                <a:lnTo>
                  <a:pt x="2107008" y="137166"/>
                </a:lnTo>
                <a:lnTo>
                  <a:pt x="2173722" y="186730"/>
                </a:lnTo>
                <a:cubicBezTo>
                  <a:pt x="2179187" y="186730"/>
                  <a:pt x="2181920" y="189634"/>
                  <a:pt x="2181920" y="195442"/>
                </a:cubicBezTo>
                <a:cubicBezTo>
                  <a:pt x="2181920" y="206990"/>
                  <a:pt x="2174705" y="212764"/>
                  <a:pt x="2160276" y="212764"/>
                </a:cubicBezTo>
                <a:lnTo>
                  <a:pt x="2061389" y="212764"/>
                </a:lnTo>
                <a:lnTo>
                  <a:pt x="2061389" y="461098"/>
                </a:lnTo>
                <a:lnTo>
                  <a:pt x="2089755" y="461098"/>
                </a:lnTo>
                <a:lnTo>
                  <a:pt x="2130709" y="411568"/>
                </a:lnTo>
                <a:lnTo>
                  <a:pt x="2204077" y="460652"/>
                </a:lnTo>
                <a:cubicBezTo>
                  <a:pt x="2207965" y="464585"/>
                  <a:pt x="2209909" y="467558"/>
                  <a:pt x="2209909" y="469570"/>
                </a:cubicBezTo>
                <a:cubicBezTo>
                  <a:pt x="2211349" y="479837"/>
                  <a:pt x="2203414" y="484971"/>
                  <a:pt x="2186104" y="484971"/>
                </a:cubicBezTo>
                <a:lnTo>
                  <a:pt x="1843754" y="484971"/>
                </a:lnTo>
                <a:lnTo>
                  <a:pt x="1843754" y="461098"/>
                </a:lnTo>
                <a:lnTo>
                  <a:pt x="1979342" y="461098"/>
                </a:lnTo>
                <a:lnTo>
                  <a:pt x="1979342" y="212764"/>
                </a:lnTo>
                <a:lnTo>
                  <a:pt x="1873903" y="212764"/>
                </a:lnTo>
                <a:lnTo>
                  <a:pt x="1873903" y="188891"/>
                </a:lnTo>
                <a:lnTo>
                  <a:pt x="1979342" y="188891"/>
                </a:lnTo>
                <a:lnTo>
                  <a:pt x="1979342" y="128694"/>
                </a:lnTo>
                <a:cubicBezTo>
                  <a:pt x="1979342" y="125836"/>
                  <a:pt x="1979342" y="118050"/>
                  <a:pt x="1979342" y="105336"/>
                </a:cubicBezTo>
                <a:cubicBezTo>
                  <a:pt x="1977925" y="64953"/>
                  <a:pt x="1977216" y="31087"/>
                  <a:pt x="1977216" y="3738"/>
                </a:cubicBezTo>
                <a:close/>
                <a:moveTo>
                  <a:pt x="746442" y="2538"/>
                </a:moveTo>
                <a:lnTo>
                  <a:pt x="840493" y="9158"/>
                </a:lnTo>
                <a:cubicBezTo>
                  <a:pt x="852590" y="11170"/>
                  <a:pt x="858638" y="15538"/>
                  <a:pt x="858638" y="22261"/>
                </a:cubicBezTo>
                <a:cubicBezTo>
                  <a:pt x="856763" y="35615"/>
                  <a:pt x="848873" y="44373"/>
                  <a:pt x="834970" y="48535"/>
                </a:cubicBezTo>
                <a:lnTo>
                  <a:pt x="834970" y="127425"/>
                </a:lnTo>
                <a:lnTo>
                  <a:pt x="931423" y="127425"/>
                </a:lnTo>
                <a:lnTo>
                  <a:pt x="956222" y="88632"/>
                </a:lnTo>
                <a:lnTo>
                  <a:pt x="1031202" y="119467"/>
                </a:lnTo>
                <a:cubicBezTo>
                  <a:pt x="1039160" y="123446"/>
                  <a:pt x="1043138" y="128340"/>
                  <a:pt x="1043138" y="134148"/>
                </a:cubicBezTo>
                <a:cubicBezTo>
                  <a:pt x="1044579" y="143180"/>
                  <a:pt x="1038119" y="152830"/>
                  <a:pt x="1023759" y="163097"/>
                </a:cubicBezTo>
                <a:lnTo>
                  <a:pt x="1023759" y="210981"/>
                </a:lnTo>
                <a:cubicBezTo>
                  <a:pt x="1023759" y="219533"/>
                  <a:pt x="1023759" y="238809"/>
                  <a:pt x="1023759" y="268811"/>
                </a:cubicBezTo>
                <a:cubicBezTo>
                  <a:pt x="1025200" y="301716"/>
                  <a:pt x="1025920" y="323085"/>
                  <a:pt x="1025920" y="332918"/>
                </a:cubicBezTo>
                <a:cubicBezTo>
                  <a:pt x="1028778" y="345197"/>
                  <a:pt x="1024011" y="352469"/>
                  <a:pt x="1011617" y="354733"/>
                </a:cubicBezTo>
                <a:cubicBezTo>
                  <a:pt x="993026" y="359032"/>
                  <a:pt x="968993" y="361181"/>
                  <a:pt x="939518" y="361181"/>
                </a:cubicBezTo>
                <a:lnTo>
                  <a:pt x="939518" y="318134"/>
                </a:lnTo>
                <a:lnTo>
                  <a:pt x="834970" y="318134"/>
                </a:lnTo>
                <a:lnTo>
                  <a:pt x="834970" y="343825"/>
                </a:lnTo>
                <a:cubicBezTo>
                  <a:pt x="834970" y="355304"/>
                  <a:pt x="834970" y="378320"/>
                  <a:pt x="834970" y="412872"/>
                </a:cubicBezTo>
                <a:cubicBezTo>
                  <a:pt x="836411" y="447378"/>
                  <a:pt x="837132" y="470313"/>
                  <a:pt x="837132" y="481678"/>
                </a:cubicBezTo>
                <a:cubicBezTo>
                  <a:pt x="838572" y="496038"/>
                  <a:pt x="833027" y="503219"/>
                  <a:pt x="820496" y="503219"/>
                </a:cubicBezTo>
                <a:cubicBezTo>
                  <a:pt x="794588" y="506100"/>
                  <a:pt x="769903" y="507540"/>
                  <a:pt x="746442" y="507540"/>
                </a:cubicBezTo>
                <a:cubicBezTo>
                  <a:pt x="749300" y="445754"/>
                  <a:pt x="750729" y="391182"/>
                  <a:pt x="750729" y="343825"/>
                </a:cubicBezTo>
                <a:lnTo>
                  <a:pt x="750729" y="318134"/>
                </a:lnTo>
                <a:lnTo>
                  <a:pt x="646216" y="318134"/>
                </a:lnTo>
                <a:lnTo>
                  <a:pt x="646216" y="333055"/>
                </a:lnTo>
                <a:cubicBezTo>
                  <a:pt x="646216" y="345449"/>
                  <a:pt x="640008" y="352675"/>
                  <a:pt x="627591" y="354733"/>
                </a:cubicBezTo>
                <a:cubicBezTo>
                  <a:pt x="609023" y="359032"/>
                  <a:pt x="587151" y="361181"/>
                  <a:pt x="561975" y="361181"/>
                </a:cubicBezTo>
                <a:cubicBezTo>
                  <a:pt x="564856" y="320684"/>
                  <a:pt x="566297" y="279890"/>
                  <a:pt x="566297" y="238798"/>
                </a:cubicBezTo>
                <a:lnTo>
                  <a:pt x="566297" y="202440"/>
                </a:lnTo>
                <a:cubicBezTo>
                  <a:pt x="566297" y="192790"/>
                  <a:pt x="565576" y="176566"/>
                  <a:pt x="564136" y="153768"/>
                </a:cubicBezTo>
                <a:cubicBezTo>
                  <a:pt x="564136" y="131953"/>
                  <a:pt x="564136" y="114551"/>
                  <a:pt x="564136" y="101563"/>
                </a:cubicBezTo>
                <a:lnTo>
                  <a:pt x="651258" y="127425"/>
                </a:lnTo>
                <a:lnTo>
                  <a:pt x="750729" y="127425"/>
                </a:lnTo>
                <a:lnTo>
                  <a:pt x="750729" y="121045"/>
                </a:lnTo>
                <a:cubicBezTo>
                  <a:pt x="750729" y="81280"/>
                  <a:pt x="749300" y="41777"/>
                  <a:pt x="746442" y="2538"/>
                </a:cubicBezTo>
                <a:close/>
                <a:moveTo>
                  <a:pt x="3439023" y="2161"/>
                </a:moveTo>
                <a:lnTo>
                  <a:pt x="3534309" y="23736"/>
                </a:lnTo>
                <a:cubicBezTo>
                  <a:pt x="3543913" y="23736"/>
                  <a:pt x="3548715" y="28069"/>
                  <a:pt x="3548715" y="36735"/>
                </a:cubicBezTo>
                <a:cubicBezTo>
                  <a:pt x="3548715" y="41915"/>
                  <a:pt x="3546443" y="46557"/>
                  <a:pt x="3541898" y="50661"/>
                </a:cubicBezTo>
                <a:lnTo>
                  <a:pt x="3533639" y="54983"/>
                </a:lnTo>
                <a:lnTo>
                  <a:pt x="3770809" y="54983"/>
                </a:lnTo>
                <a:lnTo>
                  <a:pt x="3807339" y="3293"/>
                </a:lnTo>
                <a:lnTo>
                  <a:pt x="3882868" y="52822"/>
                </a:lnTo>
                <a:cubicBezTo>
                  <a:pt x="3888493" y="52822"/>
                  <a:pt x="3891306" y="55726"/>
                  <a:pt x="3891306" y="61534"/>
                </a:cubicBezTo>
                <a:cubicBezTo>
                  <a:pt x="3891306" y="73082"/>
                  <a:pt x="3883371" y="78856"/>
                  <a:pt x="3867502" y="78856"/>
                </a:cubicBezTo>
                <a:lnTo>
                  <a:pt x="3843937" y="78856"/>
                </a:lnTo>
                <a:lnTo>
                  <a:pt x="3843937" y="154042"/>
                </a:lnTo>
                <a:cubicBezTo>
                  <a:pt x="3843937" y="172907"/>
                  <a:pt x="3844623" y="213782"/>
                  <a:pt x="3845995" y="276665"/>
                </a:cubicBezTo>
                <a:cubicBezTo>
                  <a:pt x="3847505" y="357774"/>
                  <a:pt x="3848259" y="407372"/>
                  <a:pt x="3848259" y="425460"/>
                </a:cubicBezTo>
                <a:cubicBezTo>
                  <a:pt x="3853999" y="472268"/>
                  <a:pt x="3812999" y="500223"/>
                  <a:pt x="3725259" y="509324"/>
                </a:cubicBezTo>
                <a:cubicBezTo>
                  <a:pt x="3726699" y="468575"/>
                  <a:pt x="3703032" y="444554"/>
                  <a:pt x="3654257" y="437259"/>
                </a:cubicBezTo>
                <a:lnTo>
                  <a:pt x="3657413" y="416508"/>
                </a:lnTo>
                <a:lnTo>
                  <a:pt x="3744330" y="425151"/>
                </a:lnTo>
                <a:cubicBezTo>
                  <a:pt x="3757455" y="425151"/>
                  <a:pt x="3764018" y="417285"/>
                  <a:pt x="3764018" y="401553"/>
                </a:cubicBezTo>
                <a:lnTo>
                  <a:pt x="3764018" y="78856"/>
                </a:lnTo>
                <a:lnTo>
                  <a:pt x="3520795" y="78856"/>
                </a:lnTo>
                <a:lnTo>
                  <a:pt x="3520795" y="62902"/>
                </a:lnTo>
                <a:lnTo>
                  <a:pt x="3518771" y="67683"/>
                </a:lnTo>
                <a:cubicBezTo>
                  <a:pt x="3517433" y="70570"/>
                  <a:pt x="3515650" y="74237"/>
                  <a:pt x="3513420" y="78684"/>
                </a:cubicBezTo>
                <a:cubicBezTo>
                  <a:pt x="3502079" y="108526"/>
                  <a:pt x="3492314" y="128774"/>
                  <a:pt x="3484128" y="139430"/>
                </a:cubicBezTo>
                <a:lnTo>
                  <a:pt x="3502273" y="142209"/>
                </a:lnTo>
                <a:cubicBezTo>
                  <a:pt x="3514575" y="144404"/>
                  <a:pt x="3520006" y="148851"/>
                  <a:pt x="3518565" y="155551"/>
                </a:cubicBezTo>
                <a:cubicBezTo>
                  <a:pt x="3520006" y="163669"/>
                  <a:pt x="3512117" y="171467"/>
                  <a:pt x="3494898" y="178944"/>
                </a:cubicBezTo>
                <a:lnTo>
                  <a:pt x="3494898" y="476156"/>
                </a:lnTo>
                <a:cubicBezTo>
                  <a:pt x="3496339" y="491248"/>
                  <a:pt x="3489639" y="499754"/>
                  <a:pt x="3474798" y="501675"/>
                </a:cubicBezTo>
                <a:cubicBezTo>
                  <a:pt x="3457031" y="506043"/>
                  <a:pt x="3436370" y="507346"/>
                  <a:pt x="3412818" y="505585"/>
                </a:cubicBezTo>
                <a:cubicBezTo>
                  <a:pt x="3414258" y="442679"/>
                  <a:pt x="3414979" y="379658"/>
                  <a:pt x="3414979" y="316522"/>
                </a:cubicBezTo>
                <a:lnTo>
                  <a:pt x="3414979" y="234888"/>
                </a:lnTo>
                <a:cubicBezTo>
                  <a:pt x="3405558" y="256245"/>
                  <a:pt x="3388019" y="278483"/>
                  <a:pt x="3362362" y="301602"/>
                </a:cubicBezTo>
                <a:lnTo>
                  <a:pt x="3346104" y="293781"/>
                </a:lnTo>
                <a:cubicBezTo>
                  <a:pt x="3377775" y="233642"/>
                  <a:pt x="3404323" y="165658"/>
                  <a:pt x="3425749" y="89832"/>
                </a:cubicBezTo>
                <a:cubicBezTo>
                  <a:pt x="3432952" y="59671"/>
                  <a:pt x="3437377" y="30447"/>
                  <a:pt x="3439023" y="2161"/>
                </a:cubicBezTo>
                <a:close/>
                <a:moveTo>
                  <a:pt x="2972849" y="1989"/>
                </a:moveTo>
                <a:lnTo>
                  <a:pt x="3080208" y="14955"/>
                </a:lnTo>
                <a:cubicBezTo>
                  <a:pt x="3088898" y="14955"/>
                  <a:pt x="3093243" y="18568"/>
                  <a:pt x="3093243" y="25794"/>
                </a:cubicBezTo>
                <a:cubicBezTo>
                  <a:pt x="3093243" y="37936"/>
                  <a:pt x="3083147" y="46351"/>
                  <a:pt x="3062955" y="51038"/>
                </a:cubicBezTo>
                <a:cubicBezTo>
                  <a:pt x="3049167" y="75918"/>
                  <a:pt x="3034955" y="91867"/>
                  <a:pt x="3020320" y="98887"/>
                </a:cubicBezTo>
                <a:lnTo>
                  <a:pt x="3191581" y="98887"/>
                </a:lnTo>
                <a:lnTo>
                  <a:pt x="3214151" y="57967"/>
                </a:lnTo>
                <a:lnTo>
                  <a:pt x="3292081" y="90278"/>
                </a:lnTo>
                <a:cubicBezTo>
                  <a:pt x="3301114" y="90278"/>
                  <a:pt x="3305630" y="94611"/>
                  <a:pt x="3305630" y="103278"/>
                </a:cubicBezTo>
                <a:cubicBezTo>
                  <a:pt x="3305630" y="111075"/>
                  <a:pt x="3298461" y="120702"/>
                  <a:pt x="3284123" y="132159"/>
                </a:cubicBezTo>
                <a:lnTo>
                  <a:pt x="3284123" y="256051"/>
                </a:lnTo>
                <a:cubicBezTo>
                  <a:pt x="3284123" y="294810"/>
                  <a:pt x="3284123" y="353761"/>
                  <a:pt x="3284123" y="432903"/>
                </a:cubicBezTo>
                <a:cubicBezTo>
                  <a:pt x="3288422" y="470999"/>
                  <a:pt x="3248863" y="494598"/>
                  <a:pt x="3165445" y="503699"/>
                </a:cubicBezTo>
                <a:cubicBezTo>
                  <a:pt x="3169744" y="467180"/>
                  <a:pt x="3141045" y="443868"/>
                  <a:pt x="3079351" y="433761"/>
                </a:cubicBezTo>
                <a:lnTo>
                  <a:pt x="3082438" y="410917"/>
                </a:lnTo>
                <a:lnTo>
                  <a:pt x="3177998" y="419560"/>
                </a:lnTo>
                <a:cubicBezTo>
                  <a:pt x="3192588" y="419560"/>
                  <a:pt x="3199882" y="411694"/>
                  <a:pt x="3199882" y="395962"/>
                </a:cubicBezTo>
                <a:lnTo>
                  <a:pt x="3199882" y="122760"/>
                </a:lnTo>
                <a:lnTo>
                  <a:pt x="2921913" y="122760"/>
                </a:lnTo>
                <a:lnTo>
                  <a:pt x="2921913" y="473446"/>
                </a:lnTo>
                <a:cubicBezTo>
                  <a:pt x="2921913" y="484971"/>
                  <a:pt x="2915247" y="493592"/>
                  <a:pt x="2901916" y="499308"/>
                </a:cubicBezTo>
                <a:cubicBezTo>
                  <a:pt x="2881359" y="502235"/>
                  <a:pt x="2859955" y="503699"/>
                  <a:pt x="2837706" y="503699"/>
                </a:cubicBezTo>
                <a:cubicBezTo>
                  <a:pt x="2837706" y="466266"/>
                  <a:pt x="2838426" y="412414"/>
                  <a:pt x="2839867" y="342145"/>
                </a:cubicBezTo>
                <a:cubicBezTo>
                  <a:pt x="2839867" y="319186"/>
                  <a:pt x="2839867" y="305558"/>
                  <a:pt x="2839867" y="301259"/>
                </a:cubicBezTo>
                <a:lnTo>
                  <a:pt x="2839867" y="213004"/>
                </a:lnTo>
                <a:cubicBezTo>
                  <a:pt x="2839867" y="207265"/>
                  <a:pt x="2839867" y="187279"/>
                  <a:pt x="2839867" y="153047"/>
                </a:cubicBezTo>
                <a:cubicBezTo>
                  <a:pt x="2838426" y="114242"/>
                  <a:pt x="2837706" y="88997"/>
                  <a:pt x="2837706" y="77312"/>
                </a:cubicBezTo>
                <a:lnTo>
                  <a:pt x="2943488" y="98887"/>
                </a:lnTo>
                <a:lnTo>
                  <a:pt x="2970688" y="98887"/>
                </a:lnTo>
                <a:lnTo>
                  <a:pt x="2970688" y="96623"/>
                </a:lnTo>
                <a:cubicBezTo>
                  <a:pt x="2973546" y="51050"/>
                  <a:pt x="2974267" y="19505"/>
                  <a:pt x="2972849" y="1989"/>
                </a:cubicBezTo>
                <a:close/>
                <a:moveTo>
                  <a:pt x="4236058" y="0"/>
                </a:moveTo>
                <a:lnTo>
                  <a:pt x="4328017" y="8815"/>
                </a:lnTo>
                <a:cubicBezTo>
                  <a:pt x="4340068" y="10942"/>
                  <a:pt x="4345372" y="15378"/>
                  <a:pt x="4343932" y="22123"/>
                </a:cubicBezTo>
                <a:cubicBezTo>
                  <a:pt x="4345372" y="30241"/>
                  <a:pt x="4337483" y="38027"/>
                  <a:pt x="4320265" y="45482"/>
                </a:cubicBezTo>
                <a:lnTo>
                  <a:pt x="4320265" y="122726"/>
                </a:lnTo>
                <a:cubicBezTo>
                  <a:pt x="4397532" y="155631"/>
                  <a:pt x="4439127" y="194299"/>
                  <a:pt x="4445049" y="238729"/>
                </a:cubicBezTo>
                <a:cubicBezTo>
                  <a:pt x="4443380" y="270194"/>
                  <a:pt x="4427773" y="287561"/>
                  <a:pt x="4398229" y="290831"/>
                </a:cubicBezTo>
                <a:cubicBezTo>
                  <a:pt x="4382039" y="290831"/>
                  <a:pt x="4370389" y="282828"/>
                  <a:pt x="4363277" y="266821"/>
                </a:cubicBezTo>
                <a:cubicBezTo>
                  <a:pt x="4349100" y="218664"/>
                  <a:pt x="4334762" y="178601"/>
                  <a:pt x="4320265" y="146633"/>
                </a:cubicBezTo>
                <a:lnTo>
                  <a:pt x="4320265" y="200313"/>
                </a:lnTo>
                <a:cubicBezTo>
                  <a:pt x="4320265" y="223935"/>
                  <a:pt x="4320985" y="258749"/>
                  <a:pt x="4322426" y="304757"/>
                </a:cubicBezTo>
                <a:cubicBezTo>
                  <a:pt x="4322426" y="335559"/>
                  <a:pt x="4322426" y="357397"/>
                  <a:pt x="4322426" y="370271"/>
                </a:cubicBezTo>
                <a:cubicBezTo>
                  <a:pt x="4323866" y="382619"/>
                  <a:pt x="4317864" y="389856"/>
                  <a:pt x="4304418" y="391983"/>
                </a:cubicBezTo>
                <a:lnTo>
                  <a:pt x="4238288" y="396164"/>
                </a:lnTo>
                <a:lnTo>
                  <a:pt x="4236069" y="395754"/>
                </a:lnTo>
                <a:lnTo>
                  <a:pt x="4237678" y="317105"/>
                </a:lnTo>
                <a:cubicBezTo>
                  <a:pt x="4238039" y="286590"/>
                  <a:pt x="4238219" y="251958"/>
                  <a:pt x="4238219" y="213210"/>
                </a:cubicBezTo>
                <a:lnTo>
                  <a:pt x="4238219" y="120668"/>
                </a:lnTo>
                <a:cubicBezTo>
                  <a:pt x="4238219" y="83578"/>
                  <a:pt x="4237498" y="43355"/>
                  <a:pt x="4236058" y="0"/>
                </a:cubicBezTo>
                <a:close/>
                <a:moveTo>
                  <a:pt x="2440235" y="0"/>
                </a:moveTo>
                <a:lnTo>
                  <a:pt x="2542998" y="23804"/>
                </a:lnTo>
                <a:cubicBezTo>
                  <a:pt x="2555324" y="25976"/>
                  <a:pt x="2560766" y="31282"/>
                  <a:pt x="2559325" y="39719"/>
                </a:cubicBezTo>
                <a:cubicBezTo>
                  <a:pt x="2559325" y="48798"/>
                  <a:pt x="2548566" y="54446"/>
                  <a:pt x="2527049" y="56664"/>
                </a:cubicBezTo>
                <a:cubicBezTo>
                  <a:pt x="2592470" y="109600"/>
                  <a:pt x="2673534" y="141957"/>
                  <a:pt x="2770237" y="153733"/>
                </a:cubicBezTo>
                <a:lnTo>
                  <a:pt x="2767287" y="175617"/>
                </a:lnTo>
                <a:cubicBezTo>
                  <a:pt x="2742248" y="181517"/>
                  <a:pt x="2721417" y="205573"/>
                  <a:pt x="2704792" y="247785"/>
                </a:cubicBezTo>
                <a:cubicBezTo>
                  <a:pt x="2616115" y="208156"/>
                  <a:pt x="2550830" y="150040"/>
                  <a:pt x="2508938" y="73437"/>
                </a:cubicBezTo>
                <a:cubicBezTo>
                  <a:pt x="2478251" y="116849"/>
                  <a:pt x="2440498" y="155057"/>
                  <a:pt x="2395679" y="188059"/>
                </a:cubicBezTo>
                <a:lnTo>
                  <a:pt x="2381553" y="197672"/>
                </a:lnTo>
                <a:lnTo>
                  <a:pt x="2516450" y="197672"/>
                </a:lnTo>
                <a:lnTo>
                  <a:pt x="2551059" y="152430"/>
                </a:lnTo>
                <a:lnTo>
                  <a:pt x="2615646" y="197672"/>
                </a:lnTo>
                <a:cubicBezTo>
                  <a:pt x="2621134" y="197672"/>
                  <a:pt x="2623878" y="200565"/>
                  <a:pt x="2623878" y="206350"/>
                </a:cubicBezTo>
                <a:cubicBezTo>
                  <a:pt x="2623878" y="214559"/>
                  <a:pt x="2616218" y="219624"/>
                  <a:pt x="2600897" y="221545"/>
                </a:cubicBezTo>
                <a:lnTo>
                  <a:pt x="2365357" y="221545"/>
                </a:lnTo>
                <a:lnTo>
                  <a:pt x="2365357" y="208693"/>
                </a:lnTo>
                <a:lnTo>
                  <a:pt x="2360740" y="211835"/>
                </a:lnTo>
                <a:cubicBezTo>
                  <a:pt x="2324476" y="234635"/>
                  <a:pt x="2284237" y="254507"/>
                  <a:pt x="2240024" y="271452"/>
                </a:cubicBezTo>
                <a:lnTo>
                  <a:pt x="2229768" y="253616"/>
                </a:lnTo>
                <a:cubicBezTo>
                  <a:pt x="2316456" y="187896"/>
                  <a:pt x="2377705" y="123503"/>
                  <a:pt x="2413515" y="60437"/>
                </a:cubicBezTo>
                <a:cubicBezTo>
                  <a:pt x="2424582" y="41023"/>
                  <a:pt x="2433489" y="20877"/>
                  <a:pt x="2440235" y="0"/>
                </a:cubicBezTo>
                <a:close/>
                <a:moveTo>
                  <a:pt x="1731798" y="0"/>
                </a:moveTo>
                <a:cubicBezTo>
                  <a:pt x="1796899" y="12211"/>
                  <a:pt x="1828684" y="33534"/>
                  <a:pt x="1827152" y="63970"/>
                </a:cubicBezTo>
                <a:cubicBezTo>
                  <a:pt x="1823928" y="92850"/>
                  <a:pt x="1807647" y="108926"/>
                  <a:pt x="1778309" y="112196"/>
                </a:cubicBezTo>
                <a:cubicBezTo>
                  <a:pt x="1758026" y="112196"/>
                  <a:pt x="1747050" y="101906"/>
                  <a:pt x="1745380" y="81326"/>
                </a:cubicBezTo>
                <a:cubicBezTo>
                  <a:pt x="1741127" y="50364"/>
                  <a:pt x="1733913" y="26948"/>
                  <a:pt x="1723737" y="11079"/>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latin typeface="微软雅黑" panose="020B0503020204020204" charset="-122"/>
              <a:ea typeface="微软雅黑" panose="020B0503020204020204" charset="-122"/>
            </a:endParaRPr>
          </a:p>
        </p:txBody>
      </p:sp>
      <p:grpSp>
        <p:nvGrpSpPr>
          <p:cNvPr id="2" name="组合 1"/>
          <p:cNvGrpSpPr/>
          <p:nvPr/>
        </p:nvGrpSpPr>
        <p:grpSpPr>
          <a:xfrm>
            <a:off x="1849541" y="4150815"/>
            <a:ext cx="3880517" cy="1875482"/>
            <a:chOff x="1849541" y="4150815"/>
            <a:chExt cx="3880517" cy="1875482"/>
          </a:xfrm>
        </p:grpSpPr>
        <p:sp>
          <p:nvSpPr>
            <p:cNvPr id="20" name="平行四边形 19"/>
            <p:cNvSpPr/>
            <p:nvPr/>
          </p:nvSpPr>
          <p:spPr>
            <a:xfrm>
              <a:off x="1849541" y="4150815"/>
              <a:ext cx="3880517" cy="1875482"/>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365593" y="4564470"/>
              <a:ext cx="2848412" cy="1048172"/>
            </a:xfrm>
            <a:prstGeom prst="rect">
              <a:avLst/>
            </a:prstGeom>
          </p:spPr>
          <p:txBody>
            <a:bodyPr wrap="square">
              <a:spAutoFit/>
            </a:bodyPr>
            <a:lstStyle/>
            <a:p>
              <a:pPr algn="ctr">
                <a:lnSpc>
                  <a:spcPct val="150000"/>
                </a:lnSpc>
              </a:pPr>
              <a:r>
                <a:rPr lang="zh-CN" altLang="en-US" sz="2200" dirty="0">
                  <a:latin typeface="微软雅黑" panose="020B0503020204020204" charset="-122"/>
                  <a:ea typeface="微软雅黑" panose="020B0503020204020204" charset="-122"/>
                </a:rPr>
                <a:t>迫切需要新的思想</a:t>
              </a:r>
              <a:endParaRPr lang="zh-CN" altLang="en-US" sz="2200" dirty="0">
                <a:latin typeface="微软雅黑" panose="020B0503020204020204" charset="-122"/>
                <a:ea typeface="微软雅黑" panose="020B0503020204020204" charset="-122"/>
              </a:endParaRPr>
            </a:p>
            <a:p>
              <a:pPr algn="ctr">
                <a:lnSpc>
                  <a:spcPct val="150000"/>
                </a:lnSpc>
              </a:pPr>
              <a:r>
                <a:rPr lang="zh-CN" altLang="en-US" sz="2200" dirty="0">
                  <a:latin typeface="微软雅黑" panose="020B0503020204020204" charset="-122"/>
                  <a:ea typeface="微软雅黑" panose="020B0503020204020204" charset="-122"/>
                </a:rPr>
                <a:t>引领救亡运动</a:t>
              </a:r>
              <a:endParaRPr lang="zh-CN" altLang="en-US" sz="2200" dirty="0">
                <a:latin typeface="微软雅黑" panose="020B0503020204020204" charset="-122"/>
                <a:ea typeface="微软雅黑" panose="020B0503020204020204" charset="-122"/>
              </a:endParaRPr>
            </a:p>
          </p:txBody>
        </p:sp>
      </p:grpSp>
      <p:grpSp>
        <p:nvGrpSpPr>
          <p:cNvPr id="3" name="组合 2"/>
          <p:cNvGrpSpPr/>
          <p:nvPr/>
        </p:nvGrpSpPr>
        <p:grpSpPr>
          <a:xfrm>
            <a:off x="6331570" y="4150815"/>
            <a:ext cx="3880517" cy="1875482"/>
            <a:chOff x="6331570" y="4150815"/>
            <a:chExt cx="3880517" cy="1875482"/>
          </a:xfrm>
        </p:grpSpPr>
        <p:sp>
          <p:nvSpPr>
            <p:cNvPr id="21" name="平行四边形 20"/>
            <p:cNvSpPr/>
            <p:nvPr/>
          </p:nvSpPr>
          <p:spPr>
            <a:xfrm>
              <a:off x="6331570" y="4150815"/>
              <a:ext cx="3880517" cy="1875482"/>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47622" y="4564470"/>
              <a:ext cx="2848412" cy="1048172"/>
            </a:xfrm>
            <a:prstGeom prst="rect">
              <a:avLst/>
            </a:prstGeom>
          </p:spPr>
          <p:txBody>
            <a:bodyPr wrap="square">
              <a:spAutoFit/>
            </a:bodyPr>
            <a:lstStyle/>
            <a:p>
              <a:pPr algn="ctr">
                <a:lnSpc>
                  <a:spcPct val="150000"/>
                </a:lnSpc>
              </a:pPr>
              <a:r>
                <a:rPr lang="zh-CN" altLang="en-US" sz="2200" dirty="0">
                  <a:latin typeface="微软雅黑" panose="020B0503020204020204" charset="-122"/>
                  <a:ea typeface="微软雅黑" panose="020B0503020204020204" charset="-122"/>
                </a:rPr>
                <a:t>迫切需要新的组织</a:t>
              </a:r>
              <a:endParaRPr lang="zh-CN" altLang="en-US" sz="2200" dirty="0">
                <a:latin typeface="微软雅黑" panose="020B0503020204020204" charset="-122"/>
                <a:ea typeface="微软雅黑" panose="020B0503020204020204" charset="-122"/>
              </a:endParaRPr>
            </a:p>
            <a:p>
              <a:pPr algn="ctr">
                <a:lnSpc>
                  <a:spcPct val="150000"/>
                </a:lnSpc>
              </a:pPr>
              <a:r>
                <a:rPr lang="zh-CN" altLang="en-US" sz="2200" dirty="0">
                  <a:latin typeface="微软雅黑" panose="020B0503020204020204" charset="-122"/>
                  <a:ea typeface="微软雅黑" panose="020B0503020204020204" charset="-122"/>
                </a:rPr>
                <a:t>凝聚革命力量</a:t>
              </a:r>
              <a:endParaRPr lang="zh-CN" altLang="en-US" sz="22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itds2-1"/>
          <p:cNvPicPr>
            <a:picLocks noChangeAspect="1"/>
          </p:cNvPicPr>
          <p:nvPr/>
        </p:nvPicPr>
        <p:blipFill>
          <a:blip r:embed="rId1"/>
          <a:srcRect/>
          <a:stretch>
            <a:fillRect/>
          </a:stretch>
        </p:blipFill>
        <p:spPr>
          <a:xfrm>
            <a:off x="4033520" y="523240"/>
            <a:ext cx="4277360" cy="940435"/>
          </a:xfrm>
          <a:custGeom>
            <a:avLst/>
            <a:gdLst>
              <a:gd name="connsiteX0" fmla="*/ 0 w 10894496"/>
              <a:gd name="connsiteY0" fmla="*/ 0 h 4450466"/>
              <a:gd name="connsiteX1" fmla="*/ 2157903 w 10894496"/>
              <a:gd name="connsiteY1" fmla="*/ 0 h 4450466"/>
              <a:gd name="connsiteX2" fmla="*/ 2157903 w 10894496"/>
              <a:gd name="connsiteY2" fmla="*/ 342644 h 4450466"/>
              <a:gd name="connsiteX3" fmla="*/ 8781733 w 10894496"/>
              <a:gd name="connsiteY3" fmla="*/ 342644 h 4450466"/>
              <a:gd name="connsiteX4" fmla="*/ 8781733 w 10894496"/>
              <a:gd name="connsiteY4" fmla="*/ 0 h 4450466"/>
              <a:gd name="connsiteX5" fmla="*/ 10894496 w 10894496"/>
              <a:gd name="connsiteY5" fmla="*/ 0 h 4450466"/>
              <a:gd name="connsiteX6" fmla="*/ 10894496 w 10894496"/>
              <a:gd name="connsiteY6" fmla="*/ 4450466 h 4450466"/>
              <a:gd name="connsiteX7" fmla="*/ 0 w 10894496"/>
              <a:gd name="connsiteY7" fmla="*/ 4450466 h 44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4496" h="4450466">
                <a:moveTo>
                  <a:pt x="0" y="0"/>
                </a:moveTo>
                <a:lnTo>
                  <a:pt x="2157903" y="0"/>
                </a:lnTo>
                <a:lnTo>
                  <a:pt x="2157903" y="342644"/>
                </a:lnTo>
                <a:lnTo>
                  <a:pt x="8781733" y="342644"/>
                </a:lnTo>
                <a:lnTo>
                  <a:pt x="8781733" y="0"/>
                </a:lnTo>
                <a:lnTo>
                  <a:pt x="10894496" y="0"/>
                </a:lnTo>
                <a:lnTo>
                  <a:pt x="10894496" y="4450466"/>
                </a:lnTo>
                <a:lnTo>
                  <a:pt x="0" y="4450466"/>
                </a:lnTo>
                <a:close/>
              </a:path>
            </a:pathLst>
          </a:custGeom>
        </p:spPr>
      </p:pic>
      <p:cxnSp>
        <p:nvCxnSpPr>
          <p:cNvPr id="16" name="直接连接符 15"/>
          <p:cNvCxnSpPr/>
          <p:nvPr/>
        </p:nvCxnSpPr>
        <p:spPr>
          <a:xfrm>
            <a:off x="700951" y="4370255"/>
            <a:ext cx="5761110" cy="0"/>
          </a:xfrm>
          <a:prstGeom prst="line">
            <a:avLst/>
          </a:prstGeom>
          <a:ln>
            <a:solidFill>
              <a:srgbClr val="9E0406"/>
            </a:solidFill>
            <a:headEnd type="diamond"/>
          </a:ln>
        </p:spPr>
        <p:style>
          <a:lnRef idx="1">
            <a:schemeClr val="accent1"/>
          </a:lnRef>
          <a:fillRef idx="0">
            <a:schemeClr val="accent1"/>
          </a:fillRef>
          <a:effectRef idx="0">
            <a:schemeClr val="accent1"/>
          </a:effectRef>
          <a:fontRef idx="minor">
            <a:schemeClr val="tx1"/>
          </a:fontRef>
        </p:style>
      </p:cxnSp>
      <p:sp>
        <p:nvSpPr>
          <p:cNvPr id="4" name="Text Box 3"/>
          <p:cNvSpPr txBox="1">
            <a:spLocks noChangeArrowheads="1"/>
          </p:cNvSpPr>
          <p:nvPr/>
        </p:nvSpPr>
        <p:spPr bwMode="auto">
          <a:xfrm>
            <a:off x="3863340" y="760730"/>
            <a:ext cx="4592320" cy="491490"/>
          </a:xfrm>
          <a:prstGeom prst="rect">
            <a:avLst/>
          </a:prstGeom>
          <a:noFill/>
          <a:ln w="9525">
            <a:noFill/>
            <a:miter lim="800000"/>
          </a:ln>
          <a:effectLst/>
        </p:spPr>
        <p:txBody>
          <a:bodyPr wrap="square">
            <a:spAutoFit/>
          </a:bodyPr>
          <a:lstStyle/>
          <a:p>
            <a:pPr algn="ctr"/>
            <a:r>
              <a:rPr lang="zh-CN" altLang="en-US" sz="2600" b="1" dirty="0">
                <a:solidFill>
                  <a:schemeClr val="tx1">
                    <a:lumMod val="95000"/>
                    <a:lumOff val="5000"/>
                  </a:schemeClr>
                </a:solidFill>
                <a:latin typeface="华文中宋" panose="02010600040101010101" charset="-122"/>
                <a:ea typeface="华文中宋" panose="02010600040101010101" charset="-122"/>
                <a:cs typeface="微软雅黑" panose="020B0503020204020204" charset="-122"/>
              </a:rPr>
              <a:t>历史的选择、必然的选择</a:t>
            </a:r>
            <a:endParaRPr lang="zh-CN" altLang="en-US" sz="2600" b="1" dirty="0">
              <a:solidFill>
                <a:schemeClr val="tx1">
                  <a:lumMod val="95000"/>
                  <a:lumOff val="5000"/>
                </a:schemeClr>
              </a:solidFill>
              <a:latin typeface="华文中宋" panose="02010600040101010101" charset="-122"/>
              <a:ea typeface="华文中宋" panose="02010600040101010101" charset="-122"/>
              <a:cs typeface="微软雅黑" panose="020B0503020204020204" charset="-122"/>
            </a:endParaRPr>
          </a:p>
        </p:txBody>
      </p:sp>
      <p:grpSp>
        <p:nvGrpSpPr>
          <p:cNvPr id="19" name="组合 18"/>
          <p:cNvGrpSpPr/>
          <p:nvPr/>
        </p:nvGrpSpPr>
        <p:grpSpPr>
          <a:xfrm>
            <a:off x="852170" y="1819275"/>
            <a:ext cx="6068695" cy="2489835"/>
            <a:chOff x="700951" y="1993732"/>
            <a:chExt cx="5825406" cy="2489835"/>
          </a:xfrm>
        </p:grpSpPr>
        <p:sp>
          <p:nvSpPr>
            <p:cNvPr id="21" name="平行四边形 20"/>
            <p:cNvSpPr/>
            <p:nvPr/>
          </p:nvSpPr>
          <p:spPr>
            <a:xfrm>
              <a:off x="959397" y="2060407"/>
              <a:ext cx="5566960" cy="1007745"/>
            </a:xfrm>
            <a:prstGeom prst="parallelogram">
              <a:avLst/>
            </a:prstGeom>
            <a:pattFill prst="ltUpDiag">
              <a:fgClr>
                <a:srgbClr val="9E040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1" name="平行四边形 10"/>
            <p:cNvSpPr/>
            <p:nvPr/>
          </p:nvSpPr>
          <p:spPr>
            <a:xfrm>
              <a:off x="700951" y="1993732"/>
              <a:ext cx="5761404" cy="2489835"/>
            </a:xfrm>
            <a:prstGeom prst="parallelogram">
              <a:avLst/>
            </a:prstGeom>
            <a:solidFill>
              <a:srgbClr val="9E04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2" name="文本框 11"/>
            <p:cNvSpPr txBox="1"/>
            <p:nvPr/>
          </p:nvSpPr>
          <p:spPr>
            <a:xfrm>
              <a:off x="1125131" y="2373462"/>
              <a:ext cx="5005070" cy="1938020"/>
            </a:xfrm>
            <a:prstGeom prst="rect">
              <a:avLst/>
            </a:prstGeom>
            <a:noFill/>
          </p:spPr>
          <p:txBody>
            <a:bodyPr wrap="square" rtlCol="0">
              <a:spAutoFit/>
            </a:bodyPr>
            <a:lstStyle/>
            <a:p>
              <a:pPr indent="612140">
                <a:lnSpc>
                  <a:spcPct val="150000"/>
                </a:lnSpc>
                <a:spcBef>
                  <a:spcPct val="0"/>
                </a:spcBef>
                <a:buClr>
                  <a:schemeClr val="accent1"/>
                </a:buClr>
                <a:defRPr/>
              </a:pPr>
              <a:r>
                <a:rPr lang="zh-CN" altLang="en-US" sz="2000" dirty="0">
                  <a:solidFill>
                    <a:schemeClr val="bg1"/>
                  </a:solidFill>
                  <a:latin typeface="华文中宋" panose="02010600040101010101" charset="-122"/>
                  <a:ea typeface="华文中宋" panose="02010600040101010101" charset="-122"/>
                  <a:cs typeface="+mn-ea"/>
                  <a:sym typeface="+mn-ea"/>
                </a:rPr>
                <a:t>十月革命一声炮响，为中国送来了马克思列宁主义，给苦苦探寻救亡图存出路的中国人民指明了前进方向、提供了全新选择。</a:t>
              </a:r>
              <a:endParaRPr lang="zh-CN" altLang="en-US" sz="2000" dirty="0">
                <a:latin typeface="微软雅黑" panose="020B0503020204020204" charset="-122"/>
                <a:ea typeface="微软雅黑" panose="020B0503020204020204" charset="-122"/>
                <a:sym typeface="+mn-ea"/>
              </a:endParaRPr>
            </a:p>
            <a:p>
              <a:pPr indent="612140">
                <a:lnSpc>
                  <a:spcPct val="150000"/>
                </a:lnSpc>
                <a:spcBef>
                  <a:spcPct val="0"/>
                </a:spcBef>
                <a:buClr>
                  <a:schemeClr val="accent1"/>
                </a:buClr>
                <a:defRPr/>
              </a:pPr>
              <a:endParaRPr lang="zh-CN" altLang="en-US" sz="2000" dirty="0">
                <a:solidFill>
                  <a:schemeClr val="bg1"/>
                </a:solidFill>
                <a:latin typeface="华文中宋" panose="02010600040101010101" charset="-122"/>
                <a:ea typeface="华文中宋" panose="02010600040101010101" charset="-122"/>
                <a:cs typeface="+mn-ea"/>
                <a:sym typeface="+mn-lt"/>
              </a:endParaRPr>
            </a:p>
          </p:txBody>
        </p:sp>
      </p:grpSp>
      <p:sp>
        <p:nvSpPr>
          <p:cNvPr id="13" name="文本框 12"/>
          <p:cNvSpPr txBox="1"/>
          <p:nvPr/>
        </p:nvSpPr>
        <p:spPr>
          <a:xfrm>
            <a:off x="914400" y="4440555"/>
            <a:ext cx="6213475" cy="1938020"/>
          </a:xfrm>
          <a:prstGeom prst="rect">
            <a:avLst/>
          </a:prstGeom>
          <a:noFill/>
        </p:spPr>
        <p:txBody>
          <a:bodyPr wrap="square" rtlCol="0">
            <a:spAutoFit/>
          </a:bodyPr>
          <a:lstStyle/>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solidFill>
                  <a:schemeClr val="tx1"/>
                </a:solidFill>
                <a:latin typeface="华文中宋" panose="02010600040101010101" charset="-122"/>
                <a:ea typeface="华文中宋" panose="02010600040101010101" charset="-122"/>
                <a:cs typeface="+mn-ea"/>
                <a:sym typeface="+mn-lt"/>
              </a:rPr>
              <a:t>中国选择马克思主义是在东、西两大文明激烈碰撞的时代背景下，为解救中国人民于水火，摆脱亡国灭种的危机，在各种社会思潮的反复比较中作出的最终选择。</a:t>
            </a:r>
            <a:endParaRPr lang="zh-CN" altLang="en-US" sz="2000"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cxnSp>
        <p:nvCxnSpPr>
          <p:cNvPr id="14" name="直接连接符 13"/>
          <p:cNvCxnSpPr/>
          <p:nvPr/>
        </p:nvCxnSpPr>
        <p:spPr>
          <a:xfrm>
            <a:off x="1815636" y="6391710"/>
            <a:ext cx="5761110" cy="0"/>
          </a:xfrm>
          <a:prstGeom prst="line">
            <a:avLst/>
          </a:prstGeom>
          <a:ln>
            <a:solidFill>
              <a:srgbClr val="9E0406"/>
            </a:solidFill>
            <a:headEnd type="diamon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260286" y="1755925"/>
            <a:ext cx="4320000" cy="4320000"/>
            <a:chOff x="3569203" y="3848100"/>
            <a:chExt cx="2615698" cy="1981075"/>
          </a:xfrm>
        </p:grpSpPr>
        <p:cxnSp>
          <p:nvCxnSpPr>
            <p:cNvPr id="30" name="直接连接符 23"/>
            <p:cNvCxnSpPr/>
            <p:nvPr/>
          </p:nvCxnSpPr>
          <p:spPr>
            <a:xfrm>
              <a:off x="3569203" y="3848100"/>
              <a:ext cx="720000" cy="720000"/>
            </a:xfrm>
            <a:prstGeom prst="line">
              <a:avLst/>
            </a:prstGeom>
            <a:ln>
              <a:solidFill>
                <a:schemeClr val="bg1">
                  <a:alpha val="7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24"/>
            <p:cNvCxnSpPr/>
            <p:nvPr/>
          </p:nvCxnSpPr>
          <p:spPr>
            <a:xfrm flipV="1">
              <a:off x="3569203" y="5109175"/>
              <a:ext cx="720000" cy="720000"/>
            </a:xfrm>
            <a:prstGeom prst="line">
              <a:avLst/>
            </a:prstGeom>
            <a:ln>
              <a:solidFill>
                <a:schemeClr val="bg1">
                  <a:alpha val="7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25"/>
            <p:cNvCxnSpPr/>
            <p:nvPr/>
          </p:nvCxnSpPr>
          <p:spPr>
            <a:xfrm flipH="1">
              <a:off x="5464900" y="3848100"/>
              <a:ext cx="720001" cy="720000"/>
            </a:xfrm>
            <a:prstGeom prst="line">
              <a:avLst/>
            </a:prstGeom>
            <a:ln>
              <a:solidFill>
                <a:schemeClr val="bg1">
                  <a:alpha val="7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26"/>
            <p:cNvCxnSpPr/>
            <p:nvPr/>
          </p:nvCxnSpPr>
          <p:spPr>
            <a:xfrm>
              <a:off x="5464901" y="5109175"/>
              <a:ext cx="720000" cy="720000"/>
            </a:xfrm>
            <a:prstGeom prst="line">
              <a:avLst/>
            </a:prstGeom>
            <a:ln>
              <a:solidFill>
                <a:schemeClr val="bg1">
                  <a:alpha val="7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8166100" y="1564005"/>
            <a:ext cx="3739515" cy="5114925"/>
          </a:xfrm>
          <a:prstGeom prst="rect">
            <a:avLst/>
          </a:prstGeom>
          <a:ln w="25400">
            <a:noFill/>
          </a:ln>
          <a:effectLst>
            <a:outerShdw blurRad="203200" dist="1143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对角圆角 16"/>
          <p:cNvSpPr/>
          <p:nvPr/>
        </p:nvSpPr>
        <p:spPr>
          <a:xfrm>
            <a:off x="471714" y="2398409"/>
            <a:ext cx="11248572" cy="3591083"/>
          </a:xfrm>
          <a:prstGeom prst="round2DiagRect">
            <a:avLst>
              <a:gd name="adj1" fmla="val 8026"/>
              <a:gd name="adj2" fmla="val 0"/>
            </a:avLst>
          </a:prstGeom>
          <a:solidFill>
            <a:srgbClr val="F7F8F6"/>
          </a:solidFill>
          <a:ln w="22225">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Freeform 144"/>
          <p:cNvSpPr/>
          <p:nvPr/>
        </p:nvSpPr>
        <p:spPr>
          <a:xfrm>
            <a:off x="643068" y="-737392"/>
            <a:ext cx="10843998" cy="6696489"/>
          </a:xfrm>
          <a:custGeom>
            <a:avLst/>
            <a:gdLst>
              <a:gd name="connsiteX0" fmla="*/ 4763191 w 21690820"/>
              <a:gd name="connsiteY0" fmla="*/ 0 h 13717588"/>
              <a:gd name="connsiteX1" fmla="*/ 16927628 w 21690820"/>
              <a:gd name="connsiteY1" fmla="*/ 0 h 13717588"/>
              <a:gd name="connsiteX2" fmla="*/ 17334392 w 21690820"/>
              <a:gd name="connsiteY2" fmla="*/ 289256 h 13717588"/>
              <a:gd name="connsiteX3" fmla="*/ 21690820 w 21690820"/>
              <a:gd name="connsiteY3" fmla="*/ 8980067 h 13717588"/>
              <a:gd name="connsiteX4" fmla="*/ 20621344 w 21690820"/>
              <a:gd name="connsiteY4" fmla="*/ 13682000 h 13717588"/>
              <a:gd name="connsiteX5" fmla="*/ 20603118 w 21690820"/>
              <a:gd name="connsiteY5" fmla="*/ 13717588 h 13717588"/>
              <a:gd name="connsiteX6" fmla="*/ 1087702 w 21690820"/>
              <a:gd name="connsiteY6" fmla="*/ 13717588 h 13717588"/>
              <a:gd name="connsiteX7" fmla="*/ 1069475 w 21690820"/>
              <a:gd name="connsiteY7" fmla="*/ 13682000 h 13717588"/>
              <a:gd name="connsiteX8" fmla="*/ 0 w 21690820"/>
              <a:gd name="connsiteY8" fmla="*/ 8980067 h 13717588"/>
              <a:gd name="connsiteX9" fmla="*/ 4356428 w 21690820"/>
              <a:gd name="connsiteY9" fmla="*/ 289256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90820" h="13717588">
                <a:moveTo>
                  <a:pt x="4763191" y="0"/>
                </a:moveTo>
                <a:lnTo>
                  <a:pt x="16927628" y="0"/>
                </a:lnTo>
                <a:lnTo>
                  <a:pt x="17334392" y="289256"/>
                </a:lnTo>
                <a:cubicBezTo>
                  <a:pt x="19979012" y="2267048"/>
                  <a:pt x="21690820" y="5423651"/>
                  <a:pt x="21690820" y="8980067"/>
                </a:cubicBezTo>
                <a:cubicBezTo>
                  <a:pt x="21690820" y="10664685"/>
                  <a:pt x="21306730" y="12259595"/>
                  <a:pt x="20621344" y="13682000"/>
                </a:cubicBezTo>
                <a:lnTo>
                  <a:pt x="20603118" y="13717588"/>
                </a:lnTo>
                <a:lnTo>
                  <a:pt x="1087702" y="13717588"/>
                </a:lnTo>
                <a:lnTo>
                  <a:pt x="1069475" y="13682000"/>
                </a:lnTo>
                <a:cubicBezTo>
                  <a:pt x="384089" y="12259595"/>
                  <a:pt x="0" y="10664685"/>
                  <a:pt x="0" y="8980067"/>
                </a:cubicBezTo>
                <a:cubicBezTo>
                  <a:pt x="0" y="5423651"/>
                  <a:pt x="1711808" y="2267048"/>
                  <a:pt x="4356428" y="289256"/>
                </a:cubicBezTo>
                <a:close/>
              </a:path>
            </a:pathLst>
          </a:custGeom>
          <a:noFill/>
          <a:ln>
            <a:solidFill>
              <a:schemeClr val="bg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7" name="Freeform 146"/>
          <p:cNvSpPr/>
          <p:nvPr/>
        </p:nvSpPr>
        <p:spPr>
          <a:xfrm>
            <a:off x="-3092530" y="-767788"/>
            <a:ext cx="8190737" cy="6696489"/>
          </a:xfrm>
          <a:custGeom>
            <a:avLst/>
            <a:gdLst>
              <a:gd name="connsiteX0" fmla="*/ 0 w 16383607"/>
              <a:gd name="connsiteY0" fmla="*/ 0 h 13394721"/>
              <a:gd name="connsiteX1" fmla="*/ 12682199 w 16383607"/>
              <a:gd name="connsiteY1" fmla="*/ 0 h 13394721"/>
              <a:gd name="connsiteX2" fmla="*/ 14376056 w 16383607"/>
              <a:gd name="connsiteY2" fmla="*/ 1693858 h 13394721"/>
              <a:gd name="connsiteX3" fmla="*/ 14376056 w 16383607"/>
              <a:gd name="connsiteY3" fmla="*/ 11387171 h 13394721"/>
              <a:gd name="connsiteX4" fmla="*/ 14376056 w 16383607"/>
              <a:gd name="connsiteY4" fmla="*/ 11387170 h 13394721"/>
              <a:gd name="connsiteX5" fmla="*/ 4682744 w 16383607"/>
              <a:gd name="connsiteY5" fmla="*/ 11387170 h 13394721"/>
              <a:gd name="connsiteX6" fmla="*/ 0 w 16383607"/>
              <a:gd name="connsiteY6" fmla="*/ 6704428 h 1339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83607" h="13394721">
                <a:moveTo>
                  <a:pt x="0" y="0"/>
                </a:moveTo>
                <a:lnTo>
                  <a:pt x="12682199" y="0"/>
                </a:lnTo>
                <a:lnTo>
                  <a:pt x="14376056" y="1693858"/>
                </a:lnTo>
                <a:cubicBezTo>
                  <a:pt x="17052792" y="4370594"/>
                  <a:pt x="17052790" y="8710437"/>
                  <a:pt x="14376056" y="11387171"/>
                </a:cubicBezTo>
                <a:lnTo>
                  <a:pt x="14376056" y="11387170"/>
                </a:lnTo>
                <a:cubicBezTo>
                  <a:pt x="11699322" y="14063905"/>
                  <a:pt x="7359480" y="14063905"/>
                  <a:pt x="4682744" y="11387170"/>
                </a:cubicBezTo>
                <a:lnTo>
                  <a:pt x="0" y="6704428"/>
                </a:lnTo>
                <a:close/>
              </a:path>
            </a:pathLst>
          </a:custGeom>
          <a:noFill/>
          <a:ln>
            <a:solidFill>
              <a:schemeClr val="bg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noAutofit/>
          </a:bodyPr>
          <a:lstStyle/>
          <a:p>
            <a:pPr algn="ctr"/>
            <a:endParaRPr lang="ru-RU" sz="900"/>
          </a:p>
        </p:txBody>
      </p:sp>
      <p:sp>
        <p:nvSpPr>
          <p:cNvPr id="8" name="矩形 7"/>
          <p:cNvSpPr/>
          <p:nvPr/>
        </p:nvSpPr>
        <p:spPr>
          <a:xfrm>
            <a:off x="987217" y="1026473"/>
            <a:ext cx="10217567" cy="1015663"/>
          </a:xfrm>
          <a:prstGeom prst="rect">
            <a:avLst/>
          </a:prstGeom>
        </p:spPr>
        <p:txBody>
          <a:bodyPr wrap="square">
            <a:spAutoFit/>
          </a:bodyPr>
          <a:lstStyle/>
          <a:p>
            <a:pPr indent="521970" algn="just">
              <a:lnSpc>
                <a:spcPct val="150000"/>
              </a:lnSpc>
            </a:pPr>
            <a:r>
              <a:rPr lang="zh-CN" altLang="en-US" sz="2000" b="1" dirty="0">
                <a:latin typeface="微软雅黑" panose="020B0503020204020204" charset="-122"/>
                <a:ea typeface="微软雅黑" panose="020B0503020204020204" charset="-122"/>
              </a:rPr>
              <a:t>毛泽东也是在不断学习和革命实践的过程中，认识到只有马克思主义、只有社会主义才能救中国的深刻道理，从而实现了向马克思主义者的转变。 </a:t>
            </a:r>
            <a:endParaRPr lang="en-US" altLang="zh-CN" sz="2000" b="1" dirty="0">
              <a:latin typeface="微软雅黑" panose="020B0503020204020204" charset="-122"/>
              <a:ea typeface="微软雅黑" panose="020B0503020204020204" charset="-122"/>
            </a:endParaRPr>
          </a:p>
        </p:txBody>
      </p:sp>
      <p:sp>
        <p:nvSpPr>
          <p:cNvPr id="13" name="文本框 12"/>
          <p:cNvSpPr txBox="1"/>
          <p:nvPr/>
        </p:nvSpPr>
        <p:spPr>
          <a:xfrm>
            <a:off x="7413509" y="2639572"/>
            <a:ext cx="3994576" cy="3091815"/>
          </a:xfrm>
          <a:prstGeom prst="rect">
            <a:avLst/>
          </a:prstGeom>
          <a:noFill/>
        </p:spPr>
        <p:txBody>
          <a:bodyPr wrap="square" rtlCol="0">
            <a:spAutoFit/>
          </a:bodyPr>
          <a:lstStyle/>
          <a:p>
            <a:pPr algn="just" fontAlgn="auto">
              <a:lnSpc>
                <a:spcPts val="2600"/>
              </a:lnSpc>
            </a:pPr>
            <a:r>
              <a:rPr lang="en-US" altLang="zh-CN" sz="1600" dirty="0">
                <a:latin typeface="微软雅黑" panose="020B0503020204020204" charset="-122"/>
                <a:ea typeface="微软雅黑" panose="020B0503020204020204" charset="-122"/>
              </a:rPr>
              <a:t>       </a:t>
            </a:r>
            <a:r>
              <a:rPr lang="en-US" altLang="zh-CN" sz="1500" dirty="0">
                <a:latin typeface="微软雅黑" panose="020B0503020204020204" charset="-122"/>
                <a:ea typeface="微软雅黑" panose="020B0503020204020204" charset="-122"/>
              </a:rPr>
              <a:t>1936</a:t>
            </a:r>
            <a:r>
              <a:rPr lang="zh-CN" altLang="en-US" sz="1500" dirty="0">
                <a:latin typeface="微软雅黑" panose="020B0503020204020204" charset="-122"/>
                <a:ea typeface="微软雅黑" panose="020B0503020204020204" charset="-122"/>
              </a:rPr>
              <a:t>年，毛泽东在延安接受斯诺采访，回顾了自己确立马克思主义信仰思想历程：</a:t>
            </a:r>
            <a:r>
              <a:rPr lang="zh-CN" altLang="en-US" sz="1500" dirty="0">
                <a:latin typeface="楷体" panose="02010609060101010101" pitchFamily="49" charset="-122"/>
                <a:ea typeface="楷体" panose="02010609060101010101" pitchFamily="49" charset="-122"/>
              </a:rPr>
              <a:t>“</a:t>
            </a:r>
            <a:r>
              <a:rPr lang="zh-CN" altLang="en-US" sz="1500" dirty="0">
                <a:latin typeface="微软雅黑" panose="020B0503020204020204" charset="-122"/>
                <a:ea typeface="微软雅黑" panose="020B0503020204020204" charset="-122"/>
              </a:rPr>
              <a:t>我第二次到北京期间，读了许多关于俄国情况的书。我热心地搜寻那时候能找到的为数不多的用中文写的共产主义书籍。有三本书特别深地铭刻在我的心中，建立起我对马克思主义的信仰。我一旦接受了马克思主义对历史的正确解释以后，我对马克思主义的信仰就没有动摇过。</a:t>
            </a:r>
            <a:r>
              <a:rPr lang="zh-CN" altLang="en-US" sz="1500" dirty="0">
                <a:latin typeface="楷体" panose="02010609060101010101" pitchFamily="49" charset="-122"/>
                <a:ea typeface="楷体" panose="02010609060101010101" pitchFamily="49" charset="-122"/>
              </a:rPr>
              <a:t>”</a:t>
            </a:r>
            <a:endParaRPr lang="zh-CN" altLang="en-US" sz="1500" dirty="0">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2000" y="2735580"/>
            <a:ext cx="2044700" cy="2900045"/>
          </a:xfrm>
          <a:prstGeom prst="rect">
            <a:avLst/>
          </a:prstGeom>
          <a:ln>
            <a:noFill/>
          </a:ln>
          <a:effectLst>
            <a:outerShdw blurRad="292100" dist="139700" dir="2700000" algn="tl" rotWithShape="0">
              <a:schemeClr val="bg1">
                <a:lumMod val="65000"/>
                <a:alpha val="65000"/>
              </a:schemeClr>
            </a:outerShdw>
          </a:effectLst>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4148" t="2069" r="27348" b="14148"/>
          <a:stretch>
            <a:fillRect/>
          </a:stretch>
        </p:blipFill>
        <p:spPr>
          <a:xfrm>
            <a:off x="2958370" y="2746287"/>
            <a:ext cx="2017597" cy="2889343"/>
          </a:xfrm>
          <a:prstGeom prst="rect">
            <a:avLst/>
          </a:prstGeom>
          <a:ln>
            <a:noFill/>
          </a:ln>
          <a:effectLst>
            <a:outerShdw blurRad="292100" dist="139700" dir="2700000" algn="tl" rotWithShape="0">
              <a:schemeClr val="bg1">
                <a:lumMod val="65000"/>
                <a:alpha val="65000"/>
              </a:schemeClr>
            </a:outerShdw>
          </a:effectLst>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3807" r="5086"/>
          <a:stretch>
            <a:fillRect/>
          </a:stretch>
        </p:blipFill>
        <p:spPr>
          <a:xfrm>
            <a:off x="5126757" y="2746287"/>
            <a:ext cx="2003462" cy="2889338"/>
          </a:xfrm>
          <a:prstGeom prst="rect">
            <a:avLst/>
          </a:prstGeom>
          <a:ln>
            <a:noFill/>
          </a:ln>
          <a:effectLst>
            <a:outerShdw blurRad="292100" dist="139700" dir="2700000" algn="tl" rotWithShape="0">
              <a:schemeClr val="bg1">
                <a:lumMod val="65000"/>
                <a:alpha val="65000"/>
              </a:scheme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
            <a:ext cx="12192000" cy="6858002"/>
            <a:chOff x="0" y="-1"/>
            <a:chExt cx="12192000" cy="6858002"/>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0" name="文本框 9"/>
          <p:cNvSpPr txBox="1"/>
          <p:nvPr/>
        </p:nvSpPr>
        <p:spPr>
          <a:xfrm>
            <a:off x="1236000" y="2366025"/>
            <a:ext cx="9720000" cy="706755"/>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charset="-122"/>
                <a:ea typeface="华文中宋" panose="02010600040101010101" charset="-122"/>
              </a:defRPr>
            </a:lvl1pPr>
          </a:lstStyle>
          <a:p>
            <a:pPr algn="ctr"/>
            <a:r>
              <a:rPr lang="zh-CN" altLang="en-US" sz="4000" dirty="0">
                <a:ln w="6350">
                  <a:noFill/>
                </a:ln>
                <a:solidFill>
                  <a:schemeClr val="bg1"/>
                </a:solidFill>
                <a:effectLst>
                  <a:outerShdw blurRad="38100" dist="38100" dir="2700000" algn="tl">
                    <a:srgbClr val="000000">
                      <a:alpha val="43137"/>
                    </a:srgbClr>
                  </a:outerShdw>
                </a:effectLst>
              </a:rPr>
              <a:t>二、马克思主义为什么要中国化时代化？</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a:off x="1236000" y="3334320"/>
            <a:ext cx="972000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44946" t="23356" r="6302" b="43091"/>
          <a:stretch>
            <a:fillRect/>
          </a:stretch>
        </p:blipFill>
        <p:spPr>
          <a:xfrm rot="16200000" flipH="1" flipV="1">
            <a:off x="4868637" y="-475996"/>
            <a:ext cx="7143751" cy="7790937"/>
          </a:xfrm>
          <a:custGeom>
            <a:avLst/>
            <a:gdLst>
              <a:gd name="connsiteX0" fmla="*/ 7033952 w 7033952"/>
              <a:gd name="connsiteY0" fmla="*/ 0 h 7848087"/>
              <a:gd name="connsiteX1" fmla="*/ 7033952 w 7033952"/>
              <a:gd name="connsiteY1" fmla="*/ 1249531 h 7848087"/>
              <a:gd name="connsiteX2" fmla="*/ 6957271 w 7033952"/>
              <a:gd name="connsiteY2" fmla="*/ 7848087 h 7848087"/>
              <a:gd name="connsiteX3" fmla="*/ 6935608 w 7033952"/>
              <a:gd name="connsiteY3" fmla="*/ 7848087 h 7848087"/>
              <a:gd name="connsiteX4" fmla="*/ 6874603 w 7033952"/>
              <a:gd name="connsiteY4" fmla="*/ 7627319 h 7848087"/>
              <a:gd name="connsiteX5" fmla="*/ 280070 w 7033952"/>
              <a:gd name="connsiteY5" fmla="*/ 2084431 h 7848087"/>
              <a:gd name="connsiteX6" fmla="*/ 0 w 7033952"/>
              <a:gd name="connsiteY6" fmla="*/ 2062648 h 7848087"/>
              <a:gd name="connsiteX7" fmla="*/ 25107 w 7033952"/>
              <a:gd name="connsiteY7" fmla="*/ 35847 h 78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3952" h="7848087">
                <a:moveTo>
                  <a:pt x="7033952" y="0"/>
                </a:moveTo>
                <a:lnTo>
                  <a:pt x="7033952" y="1249531"/>
                </a:lnTo>
                <a:lnTo>
                  <a:pt x="6957271" y="7848087"/>
                </a:lnTo>
                <a:lnTo>
                  <a:pt x="6935608" y="7848087"/>
                </a:lnTo>
                <a:lnTo>
                  <a:pt x="6874603" y="7627319"/>
                </a:lnTo>
                <a:cubicBezTo>
                  <a:pt x="5972773" y="4593911"/>
                  <a:pt x="3329818" y="2356578"/>
                  <a:pt x="280070" y="2084431"/>
                </a:cubicBezTo>
                <a:lnTo>
                  <a:pt x="0" y="2062648"/>
                </a:lnTo>
                <a:lnTo>
                  <a:pt x="25107" y="35847"/>
                </a:lnTo>
                <a:close/>
              </a:path>
            </a:pathLst>
          </a:custGeom>
        </p:spPr>
      </p:pic>
      <p:grpSp>
        <p:nvGrpSpPr>
          <p:cNvPr id="5" name="组合 4"/>
          <p:cNvGrpSpPr/>
          <p:nvPr/>
        </p:nvGrpSpPr>
        <p:grpSpPr>
          <a:xfrm>
            <a:off x="2136361" y="1606061"/>
            <a:ext cx="7004147" cy="3645878"/>
            <a:chOff x="5248030" y="1355587"/>
            <a:chExt cx="6176561" cy="4126092"/>
          </a:xfrm>
        </p:grpSpPr>
        <p:sp>
          <p:nvSpPr>
            <p:cNvPr id="6" name="矩形: 对角圆角 15"/>
            <p:cNvSpPr/>
            <p:nvPr/>
          </p:nvSpPr>
          <p:spPr>
            <a:xfrm>
              <a:off x="5248030" y="1355587"/>
              <a:ext cx="6176561" cy="4126092"/>
            </a:xfrm>
            <a:prstGeom prst="round2DiagRect">
              <a:avLst>
                <a:gd name="adj1" fmla="val 5886"/>
                <a:gd name="adj2" fmla="val 0"/>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0800000" flipH="1">
              <a:off x="5345445" y="5358186"/>
              <a:ext cx="5461860" cy="51741"/>
            </a:xfrm>
            <a:prstGeom prst="rect">
              <a:avLst/>
            </a:prstGeom>
            <a:gradFill>
              <a:gsLst>
                <a:gs pos="47000">
                  <a:srgbClr val="EB6F00"/>
                </a:gs>
                <a:gs pos="20000">
                  <a:srgbClr val="AF1E22"/>
                </a:gs>
                <a:gs pos="74000">
                  <a:srgbClr val="DA380C"/>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7924155" y="3071231"/>
            <a:ext cx="2232879" cy="2581095"/>
            <a:chOff x="848988" y="758337"/>
            <a:chExt cx="2232879" cy="2581095"/>
          </a:xfrm>
        </p:grpSpPr>
        <p:pic>
          <p:nvPicPr>
            <p:cNvPr id="9" name="Picture 2" descr="https://p0.ssl.qhimgs4.com/t011829440e7065a597.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34673" t="4063" r="20096" b="30674"/>
            <a:stretch>
              <a:fillRect/>
            </a:stretch>
          </p:blipFill>
          <p:spPr bwMode="auto">
            <a:xfrm>
              <a:off x="848988" y="758337"/>
              <a:ext cx="2232879" cy="2232879"/>
            </a:xfrm>
            <a:prstGeom prst="roundRect">
              <a:avLst>
                <a:gd name="adj" fmla="val 50000"/>
              </a:avLst>
            </a:prstGeom>
            <a:ln w="38100">
              <a:solidFill>
                <a:schemeClr val="bg1"/>
              </a:solidFill>
            </a:ln>
            <a:effectLst>
              <a:outerShdw blurRad="152400" dist="50800" dir="2700000" algn="tl" rotWithShape="0">
                <a:schemeClr val="bg2">
                  <a:lumMod val="25000"/>
                  <a:alpha val="35000"/>
                </a:schemeClr>
              </a:outerShdw>
            </a:effectLst>
            <a:extLst>
              <a:ext uri="{909E8E84-426E-40DD-AFC4-6F175D3DCCD1}">
                <a14:hiddenFill xmlns:a14="http://schemas.microsoft.com/office/drawing/2010/main">
                  <a:solidFill>
                    <a:srgbClr val="FFFFFF"/>
                  </a:solidFill>
                </a14:hiddenFill>
              </a:ext>
            </a:extLst>
          </p:spPr>
        </p:pic>
        <p:sp>
          <p:nvSpPr>
            <p:cNvPr id="10" name="矩形 9"/>
            <p:cNvSpPr/>
            <p:nvPr/>
          </p:nvSpPr>
          <p:spPr>
            <a:xfrm>
              <a:off x="1642262" y="3062433"/>
              <a:ext cx="646331" cy="276999"/>
            </a:xfrm>
            <a:prstGeom prst="rect">
              <a:avLst/>
            </a:prstGeom>
          </p:spPr>
          <p:txBody>
            <a:bodyPr wrap="none">
              <a:spAutoFit/>
            </a:bodyPr>
            <a:lstStyle/>
            <a:p>
              <a:r>
                <a:rPr lang="zh-CN" altLang="en-US" sz="1200" dirty="0">
                  <a:solidFill>
                    <a:schemeClr val="bg1"/>
                  </a:solidFill>
                  <a:latin typeface="微软雅黑" panose="020B0503020204020204" charset="-122"/>
                  <a:ea typeface="微软雅黑" panose="020B0503020204020204" charset="-122"/>
                  <a:sym typeface="+mn-ea"/>
                </a:rPr>
                <a:t>马克思</a:t>
              </a:r>
              <a:endParaRPr lang="zh-CN" altLang="en-US" sz="1200" dirty="0">
                <a:solidFill>
                  <a:schemeClr val="bg1"/>
                </a:solidFill>
                <a:latin typeface="微软雅黑" panose="020B0503020204020204" charset="-122"/>
                <a:ea typeface="微软雅黑" panose="020B0503020204020204" charset="-122"/>
              </a:endParaRPr>
            </a:p>
          </p:txBody>
        </p:sp>
      </p:grpSp>
      <p:sp>
        <p:nvSpPr>
          <p:cNvPr id="11" name="文本框 10"/>
          <p:cNvSpPr txBox="1"/>
          <p:nvPr/>
        </p:nvSpPr>
        <p:spPr>
          <a:xfrm>
            <a:off x="2933138" y="2779137"/>
            <a:ext cx="4816569" cy="1938020"/>
          </a:xfrm>
          <a:prstGeom prst="rect">
            <a:avLst/>
          </a:prstGeom>
          <a:noFill/>
        </p:spPr>
        <p:txBody>
          <a:bodyPr wrap="square" rtlCol="0">
            <a:spAutoFit/>
          </a:bodyPr>
          <a:lstStyle/>
          <a:p>
            <a:pPr algn="just">
              <a:lnSpc>
                <a:spcPct val="150000"/>
              </a:lnSpc>
            </a:pP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马克思主义既然是科学的理论，是当时中国人选择的救国救民的真理，那么，按照它的理论照着做就行了，</a:t>
            </a:r>
            <a:r>
              <a:rPr lang="zh-CN" altLang="en-US" sz="2000" b="1" dirty="0">
                <a:solidFill>
                  <a:srgbClr val="C00000"/>
                </a:solidFill>
                <a:latin typeface="微软雅黑" panose="020B0503020204020204" charset="-122"/>
                <a:ea typeface="微软雅黑" panose="020B0503020204020204" charset="-122"/>
              </a:rPr>
              <a:t>为什么还要马克思主义中国化时代化</a:t>
            </a:r>
            <a:r>
              <a:rPr lang="zh-CN" altLang="en-US" sz="2000" dirty="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p:txBody>
      </p:sp>
      <p:sp>
        <p:nvSpPr>
          <p:cNvPr id="12" name="半闭框 11"/>
          <p:cNvSpPr/>
          <p:nvPr/>
        </p:nvSpPr>
        <p:spPr>
          <a:xfrm>
            <a:off x="2275447" y="1734594"/>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 name="矩形 1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102375" y="2062212"/>
            <a:ext cx="4478094" cy="427149"/>
            <a:chOff x="7598926" y="2265705"/>
            <a:chExt cx="4478094" cy="580794"/>
          </a:xfrm>
        </p:grpSpPr>
        <p:grpSp>
          <p:nvGrpSpPr>
            <p:cNvPr id="18" name="组合 17"/>
            <p:cNvGrpSpPr/>
            <p:nvPr/>
          </p:nvGrpSpPr>
          <p:grpSpPr>
            <a:xfrm>
              <a:off x="8976581" y="2265705"/>
              <a:ext cx="1718446" cy="580794"/>
              <a:chOff x="9003189" y="740677"/>
              <a:chExt cx="2974957" cy="670202"/>
            </a:xfrm>
          </p:grpSpPr>
          <p:sp>
            <p:nvSpPr>
              <p:cNvPr id="21" name="对角圆角矩形 31"/>
              <p:cNvSpPr/>
              <p:nvPr/>
            </p:nvSpPr>
            <p:spPr>
              <a:xfrm>
                <a:off x="9003189" y="740677"/>
                <a:ext cx="2974957" cy="670202"/>
              </a:xfrm>
              <a:prstGeom prst="round2SameRect">
                <a:avLst>
                  <a:gd name="adj1" fmla="val 23227"/>
                  <a:gd name="adj2" fmla="val 0"/>
                </a:avLst>
              </a:prstGeom>
              <a:gradFill>
                <a:gsLst>
                  <a:gs pos="0">
                    <a:srgbClr val="E95204"/>
                  </a:gs>
                  <a:gs pos="100000">
                    <a:srgbClr val="B0261F"/>
                  </a:gs>
                </a:gsLst>
                <a:lin ang="6000000" scaled="0"/>
              </a:gradFill>
              <a:ln w="25400">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056054" y="750639"/>
                <a:ext cx="2869225" cy="627777"/>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焦点问题</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cxnSp>
          <p:nvCxnSpPr>
            <p:cNvPr id="19" name="直接连接符 18"/>
            <p:cNvCxnSpPr/>
            <p:nvPr/>
          </p:nvCxnSpPr>
          <p:spPr>
            <a:xfrm>
              <a:off x="10928390"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598926"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2.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3.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4.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5.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COMMONDATA" val="eyJoZGlkIjoiMjJmY2YxMzVhYzUyZTFjMjEyYTliZWUzYWYyY2MyZGMifQ=="/>
  <p:tag name="KSO_WPP_MARK_KEY" val="d3d4f7df-3f81-48e1-8423-b76d2ee4f30e"/>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TABLE_BEAUTIFY" val="smartTable{2f6eeb07-4444-4707-abe9-38c93dd4b9b3}"/>
  <p:tag name="TABLE_ENDDRAG_ORIGIN_RECT" val="902*379"/>
  <p:tag name="TABLE_ENDDRAG_RECT" val="35*92*902*379"/>
</p:tagLst>
</file>

<file path=ppt/tags/tag7.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rtsy">
  <a:themeElements>
    <a:clrScheme name="">
      <a:dk1>
        <a:srgbClr val="FFCC00"/>
      </a:dk1>
      <a:lt1>
        <a:srgbClr val="800000"/>
      </a:lt1>
      <a:dk2>
        <a:srgbClr val="FFFFCC"/>
      </a:dk2>
      <a:lt2>
        <a:srgbClr val="50000F"/>
      </a:lt2>
      <a:accent1>
        <a:srgbClr val="808000"/>
      </a:accent1>
      <a:accent2>
        <a:srgbClr val="993366"/>
      </a:accent2>
      <a:accent3>
        <a:srgbClr val="C1AAAA"/>
      </a:accent3>
      <a:accent4>
        <a:srgbClr val="DCAF00"/>
      </a:accent4>
      <a:accent5>
        <a:srgbClr val="C1C1AA"/>
      </a:accent5>
      <a:accent6>
        <a:srgbClr val="892D5B"/>
      </a:accent6>
      <a:hlink>
        <a:srgbClr val="FF5050"/>
      </a:hlink>
      <a:folHlink>
        <a:srgbClr val="993300"/>
      </a:folHlink>
    </a:clrScheme>
    <a:fontScheme name="">
      <a:majorFont>
        <a:latin typeface="Arial"/>
        <a:ea typeface="黑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4D4D4D"/>
        </a:lt1>
        <a:dk2>
          <a:srgbClr val="FFCC00"/>
        </a:dk2>
        <a:lt2>
          <a:srgbClr val="000000"/>
        </a:lt2>
        <a:accent1>
          <a:srgbClr val="808000"/>
        </a:accent1>
        <a:accent2>
          <a:srgbClr val="CC9900"/>
        </a:accent2>
        <a:accent3>
          <a:srgbClr val="B2B2B2"/>
        </a:accent3>
        <a:accent4>
          <a:srgbClr val="DCDCAF"/>
        </a:accent4>
        <a:accent5>
          <a:srgbClr val="C1C1AA"/>
        </a:accent5>
        <a:accent6>
          <a:srgbClr val="B78900"/>
        </a:accent6>
        <a:hlink>
          <a:srgbClr val="CC6600"/>
        </a:hlink>
        <a:folHlink>
          <a:srgbClr val="969696"/>
        </a:folHlink>
      </a:clrScheme>
      <a:clrMap bg1="lt1" tx1="dk1" bg2="lt2" tx2="dk2" accent1="accent1" accent2="accent2" accent3="accent3" accent4="accent4" accent5="accent5" accent6="accent6" hlink="hlink" folHlink="folHlink"/>
    </a:extraClrScheme>
    <a:extraClrScheme>
      <a:clrScheme name="">
        <a:dk1>
          <a:srgbClr val="660033"/>
        </a:dk1>
        <a:lt1>
          <a:srgbClr val="FFFFFF"/>
        </a:lt1>
        <a:dk2>
          <a:srgbClr val="B60009"/>
        </a:dk2>
        <a:lt2>
          <a:srgbClr val="B2B2B2"/>
        </a:lt2>
        <a:accent1>
          <a:srgbClr val="CCCC00"/>
        </a:accent1>
        <a:accent2>
          <a:srgbClr val="DE9ABC"/>
        </a:accent2>
        <a:accent3>
          <a:srgbClr val="FFFFFF"/>
        </a:accent3>
        <a:accent4>
          <a:srgbClr val="57002A"/>
        </a:accent4>
        <a:accent5>
          <a:srgbClr val="E2E2AA"/>
        </a:accent5>
        <a:accent6>
          <a:srgbClr val="C78AA8"/>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6C6C6"/>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
        <a:dk1>
          <a:srgbClr val="FFFFCC"/>
        </a:dk1>
        <a:lt1>
          <a:srgbClr val="666699"/>
        </a:lt1>
        <a:dk2>
          <a:srgbClr val="FFCC00"/>
        </a:dk2>
        <a:lt2>
          <a:srgbClr val="2C2C42"/>
        </a:lt2>
        <a:accent1>
          <a:srgbClr val="FF9933"/>
        </a:accent1>
        <a:accent2>
          <a:srgbClr val="808000"/>
        </a:accent2>
        <a:accent3>
          <a:srgbClr val="B9B9CA"/>
        </a:accent3>
        <a:accent4>
          <a:srgbClr val="DCDCAF"/>
        </a:accent4>
        <a:accent5>
          <a:srgbClr val="FFCAAD"/>
        </a:accent5>
        <a:accent6>
          <a:srgbClr val="727200"/>
        </a:accent6>
        <a:hlink>
          <a:srgbClr val="CC6600"/>
        </a:hlink>
        <a:folHlink>
          <a:srgbClr val="333399"/>
        </a:folHlink>
      </a:clrScheme>
      <a:clrMap bg1="lt1" tx1="dk1" bg2="lt2" tx2="dk2" accent1="accent1" accent2="accent2" accent3="accent3" accent4="accent4" accent5="accent5" accent6="accent6" hlink="hlink" folHlink="folHlink"/>
    </a:extraClrScheme>
    <a:extraClrScheme>
      <a:clrScheme name="">
        <a:dk1>
          <a:srgbClr val="FFCC00"/>
        </a:dk1>
        <a:lt1>
          <a:srgbClr val="800000"/>
        </a:lt1>
        <a:dk2>
          <a:srgbClr val="FFFFCC"/>
        </a:dk2>
        <a:lt2>
          <a:srgbClr val="50000F"/>
        </a:lt2>
        <a:accent1>
          <a:srgbClr val="808000"/>
        </a:accent1>
        <a:accent2>
          <a:srgbClr val="993366"/>
        </a:accent2>
        <a:accent3>
          <a:srgbClr val="C1AAAA"/>
        </a:accent3>
        <a:accent4>
          <a:srgbClr val="DCAF00"/>
        </a:accent4>
        <a:accent5>
          <a:srgbClr val="C1C1AA"/>
        </a:accent5>
        <a:accent6>
          <a:srgbClr val="892D5B"/>
        </a:accent6>
        <a:hlink>
          <a:srgbClr val="FF5050"/>
        </a:hlink>
        <a:folHlink>
          <a:srgbClr val="993300"/>
        </a:folHlink>
      </a:clrScheme>
      <a:clrMap bg1="lt1" tx1="dk1" bg2="lt2" tx2="dk2" accent1="accent1" accent2="accent2" accent3="accent3" accent4="accent4" accent5="accent5" accent6="accent6" hlink="hlink" folHlink="folHlink"/>
    </a:extraClrScheme>
    <a:extraClrScheme>
      <a:clrScheme name="">
        <a:dk1>
          <a:srgbClr val="FFCC00"/>
        </a:dk1>
        <a:lt1>
          <a:srgbClr val="666633"/>
        </a:lt1>
        <a:dk2>
          <a:srgbClr val="FFFFCC"/>
        </a:dk2>
        <a:lt2>
          <a:srgbClr val="333300"/>
        </a:lt2>
        <a:accent1>
          <a:srgbClr val="8F7401"/>
        </a:accent1>
        <a:accent2>
          <a:srgbClr val="CC6600"/>
        </a:accent2>
        <a:accent3>
          <a:srgbClr val="B9B9AD"/>
        </a:accent3>
        <a:accent4>
          <a:srgbClr val="DCAF00"/>
        </a:accent4>
        <a:accent5>
          <a:srgbClr val="C6BDAA"/>
        </a:accent5>
        <a:accent6>
          <a:srgbClr val="B75B00"/>
        </a:accent6>
        <a:hlink>
          <a:srgbClr val="666699"/>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6054</Words>
  <Application>WPS 演示</Application>
  <PresentationFormat>宽屏</PresentationFormat>
  <Paragraphs>298</Paragraphs>
  <Slides>44</Slides>
  <Notes>0</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44</vt:i4>
      </vt:variant>
    </vt:vector>
  </HeadingPairs>
  <TitlesOfParts>
    <vt:vector size="72" baseType="lpstr">
      <vt:lpstr>Arial</vt:lpstr>
      <vt:lpstr>宋体</vt:lpstr>
      <vt:lpstr>Wingdings</vt:lpstr>
      <vt:lpstr>Calibri</vt:lpstr>
      <vt:lpstr>微软雅黑 Light</vt:lpstr>
      <vt:lpstr>微软雅黑</vt:lpstr>
      <vt:lpstr>华文中宋</vt:lpstr>
      <vt:lpstr>方正粗金陵简体</vt:lpstr>
      <vt:lpstr>等线</vt:lpstr>
      <vt:lpstr>汉仪旗黑-45S</vt:lpstr>
      <vt:lpstr>汉仪秦川飞影W</vt:lpstr>
      <vt:lpstr>华文新魏</vt:lpstr>
      <vt:lpstr>Alibaba PuHuiTi B</vt:lpstr>
      <vt:lpstr>Wingdings</vt:lpstr>
      <vt:lpstr>Segoe UI</vt:lpstr>
      <vt:lpstr>楷体</vt:lpstr>
      <vt:lpstr>Arial Unicode MS</vt:lpstr>
      <vt:lpstr>黑体</vt:lpstr>
      <vt:lpstr>楷体_GB2312</vt:lpstr>
      <vt:lpstr>新宋体</vt:lpstr>
      <vt:lpstr>Product Sans</vt:lpstr>
      <vt:lpstr>Roboto Regular</vt:lpstr>
      <vt:lpstr>Bebas</vt:lpstr>
      <vt:lpstr>思源黑体 CN Medium</vt:lpstr>
      <vt:lpstr>方正粗宋简体</vt:lpstr>
      <vt:lpstr>Segoe Print</vt:lpstr>
      <vt:lpstr>Artsy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非菩提者</cp:lastModifiedBy>
  <cp:revision>212</cp:revision>
  <dcterms:created xsi:type="dcterms:W3CDTF">2015-07-03T11:48:00Z</dcterms:created>
  <dcterms:modified xsi:type="dcterms:W3CDTF">2024-02-19T05:27:18Z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BA5C5A6FD1694CC984AE2F750DAF04EF_13</vt:lpwstr>
  </property>
</Properties>
</file>